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2de65f6921c46c3" /><Relationship Type="http://schemas.openxmlformats.org/officeDocument/2006/relationships/extended-properties" Target="/docProps/app.xml" Id="R5b2be5aefe054d20" /><Relationship Type="http://schemas.openxmlformats.org/officeDocument/2006/relationships/officeDocument" Target="/ppt/presentation.xml" Id="Rad2c87e160574186" /></Relationships>
</file>

<file path=ppt/presentation.xml><?xml version="1.0" encoding="utf-8"?>
<p:presentation xmlns:p="http://schemas.openxmlformats.org/presentationml/2006/main">
  <p:sldMasterIdLst>
    <p:sldMasterId xmlns:r="http://schemas.openxmlformats.org/officeDocument/2006/relationships" id="2147483648" r:id="R6de49abb2ae1469a"/>
  </p:sldMasterIdLst>
  <p:notesMasterIdLst>
    <p:notesMasterId xmlns:r="http://schemas.openxmlformats.org/officeDocument/2006/relationships" r:id="R11fca6c47f7c401c"/>
  </p:notesMasterIdLst>
  <p:sldIdLst>
    <p:sldId xmlns:r="http://schemas.openxmlformats.org/officeDocument/2006/relationships" id="256" r:id="R35b150bb7b6b4aa7"/>
    <p:sldId xmlns:r="http://schemas.openxmlformats.org/officeDocument/2006/relationships" id="257" r:id="Rd77fd875a5b248ea"/>
    <p:sldId xmlns:r="http://schemas.openxmlformats.org/officeDocument/2006/relationships" id="258" r:id="R1eb75a9ce8f642d9"/>
    <p:sldId xmlns:r="http://schemas.openxmlformats.org/officeDocument/2006/relationships" id="259" r:id="R2a2350e2981f4e83"/>
    <p:sldId xmlns:r="http://schemas.openxmlformats.org/officeDocument/2006/relationships" id="260" r:id="R0babc30dcf064308"/>
    <p:sldId xmlns:r="http://schemas.openxmlformats.org/officeDocument/2006/relationships" id="261" r:id="Rc531cd23796c4bf7"/>
    <p:sldId xmlns:r="http://schemas.openxmlformats.org/officeDocument/2006/relationships" id="262" r:id="R6c03b491f0804492"/>
    <p:sldId xmlns:r="http://schemas.openxmlformats.org/officeDocument/2006/relationships" id="263" r:id="R390abfd80f6d4f40"/>
    <p:sldId xmlns:r="http://schemas.openxmlformats.org/officeDocument/2006/relationships" id="264" r:id="Rad8e3bc94e9d43eb"/>
    <p:sldId xmlns:r="http://schemas.openxmlformats.org/officeDocument/2006/relationships" id="265" r:id="Re59e6fe7589544ae"/>
    <p:sldId xmlns:r="http://schemas.openxmlformats.org/officeDocument/2006/relationships" id="266" r:id="Rf326636ba2f74fb3"/>
    <p:sldId xmlns:r="http://schemas.openxmlformats.org/officeDocument/2006/relationships" id="267" r:id="Re34aa9afa17c4e23"/>
    <p:sldId xmlns:r="http://schemas.openxmlformats.org/officeDocument/2006/relationships" id="268" r:id="Rf6cee0ca5202412c"/>
    <p:sldId xmlns:r="http://schemas.openxmlformats.org/officeDocument/2006/relationships" id="269" r:id="R4e0af3a0b92d4afc"/>
    <p:sldId xmlns:r="http://schemas.openxmlformats.org/officeDocument/2006/relationships" id="270" r:id="Rd2e375483a4643d7"/>
    <p:sldId xmlns:r="http://schemas.openxmlformats.org/officeDocument/2006/relationships" id="271" r:id="R143413800da04472"/>
    <p:sldId xmlns:r="http://schemas.openxmlformats.org/officeDocument/2006/relationships" id="272" r:id="R6079f6e534414cbd"/>
    <p:sldId xmlns:r="http://schemas.openxmlformats.org/officeDocument/2006/relationships" id="273" r:id="Rac91a6383bec48ad"/>
    <p:sldId xmlns:r="http://schemas.openxmlformats.org/officeDocument/2006/relationships" id="274" r:id="R6722f15a34d542de"/>
    <p:sldId xmlns:r="http://schemas.openxmlformats.org/officeDocument/2006/relationships" id="275" r:id="R32b4099b1d214be3"/>
    <p:sldId xmlns:r="http://schemas.openxmlformats.org/officeDocument/2006/relationships" id="276" r:id="R2c2500b241774e7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11cc34a2ab643b8" /><Relationship Type="http://schemas.openxmlformats.org/officeDocument/2006/relationships/slideMaster" Target="/ppt/slideMasters/slideMaster1.xml" Id="R6de49abb2ae1469a" /><Relationship Type="http://schemas.openxmlformats.org/officeDocument/2006/relationships/notesMaster" Target="/ppt/notesMasters/notesMaster1.xml" Id="R11fca6c47f7c401c" /><Relationship Type="http://schemas.openxmlformats.org/officeDocument/2006/relationships/presProps" Target="/ppt/presProps.xml" Id="R9b75d49b64a34498" /><Relationship Type="http://schemas.openxmlformats.org/officeDocument/2006/relationships/tableStyles" Target="/ppt/tableStyles.xml" Id="R6d34e98c370646bd" /><Relationship Type="http://schemas.openxmlformats.org/officeDocument/2006/relationships/slide" Target="/ppt/slides/slide1.xml" Id="R35b150bb7b6b4aa7" /><Relationship Type="http://schemas.openxmlformats.org/officeDocument/2006/relationships/slide" Target="/ppt/slides/slide2.xml" Id="Rd77fd875a5b248ea" /><Relationship Type="http://schemas.openxmlformats.org/officeDocument/2006/relationships/slide" Target="/ppt/slides/slide3.xml" Id="R1eb75a9ce8f642d9" /><Relationship Type="http://schemas.openxmlformats.org/officeDocument/2006/relationships/slide" Target="/ppt/slides/slide4.xml" Id="R2a2350e2981f4e83" /><Relationship Type="http://schemas.openxmlformats.org/officeDocument/2006/relationships/slide" Target="/ppt/slides/slide5.xml" Id="R0babc30dcf064308" /><Relationship Type="http://schemas.openxmlformats.org/officeDocument/2006/relationships/slide" Target="/ppt/slides/slide6.xml" Id="Rc531cd23796c4bf7" /><Relationship Type="http://schemas.openxmlformats.org/officeDocument/2006/relationships/slide" Target="/ppt/slides/slide7.xml" Id="R6c03b491f0804492" /><Relationship Type="http://schemas.openxmlformats.org/officeDocument/2006/relationships/slide" Target="/ppt/slides/slide8.xml" Id="R390abfd80f6d4f40" /><Relationship Type="http://schemas.openxmlformats.org/officeDocument/2006/relationships/slide" Target="/ppt/slides/slide9.xml" Id="Rad8e3bc94e9d43eb" /><Relationship Type="http://schemas.openxmlformats.org/officeDocument/2006/relationships/slide" Target="/ppt/slides/slide10.xml" Id="Re59e6fe7589544ae" /><Relationship Type="http://schemas.openxmlformats.org/officeDocument/2006/relationships/slide" Target="/ppt/slides/slide11.xml" Id="Rf326636ba2f74fb3" /><Relationship Type="http://schemas.openxmlformats.org/officeDocument/2006/relationships/slide" Target="/ppt/slides/slide12.xml" Id="Re34aa9afa17c4e23" /><Relationship Type="http://schemas.openxmlformats.org/officeDocument/2006/relationships/slide" Target="/ppt/slides/slide13.xml" Id="Rf6cee0ca5202412c" /><Relationship Type="http://schemas.openxmlformats.org/officeDocument/2006/relationships/slide" Target="/ppt/slides/slide14.xml" Id="R4e0af3a0b92d4afc" /><Relationship Type="http://schemas.openxmlformats.org/officeDocument/2006/relationships/slide" Target="/ppt/slides/slide15.xml" Id="Rd2e375483a4643d7" /><Relationship Type="http://schemas.openxmlformats.org/officeDocument/2006/relationships/slide" Target="/ppt/slides/slide16.xml" Id="R143413800da04472" /><Relationship Type="http://schemas.openxmlformats.org/officeDocument/2006/relationships/slide" Target="/ppt/slides/slide17.xml" Id="R6079f6e534414cbd" /><Relationship Type="http://schemas.openxmlformats.org/officeDocument/2006/relationships/slide" Target="/ppt/slides/slide18.xml" Id="Rac91a6383bec48ad" /><Relationship Type="http://schemas.openxmlformats.org/officeDocument/2006/relationships/slide" Target="/ppt/slides/slide19.xml" Id="R6722f15a34d542de" /><Relationship Type="http://schemas.openxmlformats.org/officeDocument/2006/relationships/slide" Target="/ppt/slides/slide20.xml" Id="R32b4099b1d214be3" /><Relationship Type="http://schemas.openxmlformats.org/officeDocument/2006/relationships/slide" Target="/ppt/slides/slide21.xml" Id="R2c2500b241774e7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b38bd424ef342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cde36e54744401d" /><Relationship Type="http://schemas.openxmlformats.org/officeDocument/2006/relationships/notesMaster" Target="/ppt/notesMasters/notesMaster1.xml" Id="R733f653dedb9436b" /></Relationships>
</file>

<file path=ppt/notesSlides/_rels/notesSlide2.xml.rels>&#65279;<?xml version="1.0" encoding="utf-8"?><Relationships xmlns="http://schemas.openxmlformats.org/package/2006/relationships"><Relationship Type="http://schemas.openxmlformats.org/officeDocument/2006/relationships/slide" Target="/ppt/slides/slide2.xml" Id="Rdd7d35b4d8fc455a" /><Relationship Type="http://schemas.openxmlformats.org/officeDocument/2006/relationships/notesMaster" Target="/ppt/notesMasters/notesMaster1.xml" Id="R67599dbe5274494b" /></Relationships>
</file>

<file path=ppt/notesSlides/_rels/notesSlide3.xml.rels>&#65279;<?xml version="1.0" encoding="utf-8"?><Relationships xmlns="http://schemas.openxmlformats.org/package/2006/relationships"><Relationship Type="http://schemas.openxmlformats.org/officeDocument/2006/relationships/slide" Target="/ppt/slides/slide3.xml" Id="Rde8a8b956d2f44cb" /><Relationship Type="http://schemas.openxmlformats.org/officeDocument/2006/relationships/notesMaster" Target="/ppt/notesMasters/notesMaster1.xml" Id="R8dfc472380784225"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ea77251170490d" /><Relationship Type="http://schemas.openxmlformats.org/officeDocument/2006/relationships/notesMaster" Target="/ppt/notesMasters/notesMaster1.xml" Id="R7e02022c29e04317" /></Relationships>
</file>

<file path=ppt/notesSlides/_rels/notesSlide5.xml.rels>&#65279;<?xml version="1.0" encoding="utf-8"?><Relationships xmlns="http://schemas.openxmlformats.org/package/2006/relationships"><Relationship Type="http://schemas.openxmlformats.org/officeDocument/2006/relationships/slide" Target="/ppt/slides/slide5.xml" Id="Rb71a2c911a844183" /><Relationship Type="http://schemas.openxmlformats.org/officeDocument/2006/relationships/notesMaster" Target="/ppt/notesMasters/notesMaster1.xml" Id="R8e5458d48ad44f8a"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ccb71e41524831" /><Relationship Type="http://schemas.openxmlformats.org/officeDocument/2006/relationships/notesMaster" Target="/ppt/notesMasters/notesMaster1.xml" Id="Re889586af7f74f36" /></Relationships>
</file>

<file path=ppt/notesSlides/_rels/notesSlide7.xml.rels>&#65279;<?xml version="1.0" encoding="utf-8"?><Relationships xmlns="http://schemas.openxmlformats.org/package/2006/relationships"><Relationship Type="http://schemas.openxmlformats.org/officeDocument/2006/relationships/slide" Target="/ppt/slides/slide7.xml" Id="Rff83d9a49fac461c" /><Relationship Type="http://schemas.openxmlformats.org/officeDocument/2006/relationships/notesMaster" Target="/ppt/notesMasters/notesMaster1.xml" Id="R22b77e230a7c4a63" /></Relationships>
</file>

<file path=ppt/notesSlides/_rels/notesSlide8.xml.rels>&#65279;<?xml version="1.0" encoding="utf-8"?><Relationships xmlns="http://schemas.openxmlformats.org/package/2006/relationships"><Relationship Type="http://schemas.openxmlformats.org/officeDocument/2006/relationships/slide" Target="/ppt/slides/slide8.xml" Id="Rcfffb8ab58ce4d5f" /><Relationship Type="http://schemas.openxmlformats.org/officeDocument/2006/relationships/notesMaster" Target="/ppt/notesMasters/notesMaster1.xml" Id="Rc9349a8d900447ab" /></Relationships>
</file>

<file path=ppt/notesSlides/_rels/notesSlide9.xml.rels>&#65279;<?xml version="1.0" encoding="utf-8"?><Relationships xmlns="http://schemas.openxmlformats.org/package/2006/relationships"><Relationship Type="http://schemas.openxmlformats.org/officeDocument/2006/relationships/slide" Target="/ppt/slides/slide9.xml" Id="R45f1b60331784da7" /><Relationship Type="http://schemas.openxmlformats.org/officeDocument/2006/relationships/notesMaster" Target="/ppt/notesMasters/notesMaster1.xml" Id="R9f70a025ee6f457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9f2e5b03e804f02" /><Relationship Type="http://schemas.openxmlformats.org/officeDocument/2006/relationships/notesMaster" Target="/ppt/notesMasters/notesMaster1.xml" Id="R9d2296fed0834ae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f4907d1fb7e487c" /><Relationship Type="http://schemas.openxmlformats.org/officeDocument/2006/relationships/notesMaster" Target="/ppt/notesMasters/notesMaster1.xml" Id="Rbdff22fb8e2448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378e6667d704d7f" /><Relationship Type="http://schemas.openxmlformats.org/officeDocument/2006/relationships/notesMaster" Target="/ppt/notesMasters/notesMaster1.xml" Id="Ra2d1f022acfb4e6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e533ce2eb2b43fc" /><Relationship Type="http://schemas.openxmlformats.org/officeDocument/2006/relationships/notesMaster" Target="/ppt/notesMasters/notesMaster1.xml" Id="R8e16271a695c426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2f7e8f062694338" /><Relationship Type="http://schemas.openxmlformats.org/officeDocument/2006/relationships/notesMaster" Target="/ppt/notesMasters/notesMaster1.xml" Id="Rc9d0325e70aa4c0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ae71d97456f497b" /><Relationship Type="http://schemas.openxmlformats.org/officeDocument/2006/relationships/notesMaster" Target="/ppt/notesMasters/notesMaster1.xml" Id="R6dfac8091c2d417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2ac6ce75fd4f40" /><Relationship Type="http://schemas.openxmlformats.org/officeDocument/2006/relationships/notesMaster" Target="/ppt/notesMasters/notesMaster1.xml" Id="Rad2e1468f656476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0446c94e074623" /><Relationship Type="http://schemas.openxmlformats.org/officeDocument/2006/relationships/notesMaster" Target="/ppt/notesMasters/notesMaster1.xml" Id="R13f171295f2d45a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f99008a6e3f4672" /><Relationship Type="http://schemas.openxmlformats.org/officeDocument/2006/relationships/notesMaster" Target="/ppt/notesMasters/notesMaster1.xml" Id="R3bcb408386594e8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8e90252e9e447e0" /><Relationship Type="http://schemas.openxmlformats.org/officeDocument/2006/relationships/notesMaster" Target="/ppt/notesMasters/notesMaster1.xml" Id="R2f1a79acaa94429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5462110944e4448" /><Relationship Type="http://schemas.openxmlformats.org/officeDocument/2006/relationships/notesMaster" Target="/ppt/notesMasters/notesMaster1.xml" Id="R3845c06616504ba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53a7458df3242ec" /><Relationship Type="http://schemas.openxmlformats.org/officeDocument/2006/relationships/notesMaster" Target="/ppt/notesMasters/notesMaster1.xml" Id="R093686c0ecbc4f5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about 30-45 seconds. Greet the class and advance without previewing the definition of database.</a:t>
            </a:r>
          </a:p>
          <a:p xmlns:a="http://schemas.openxmlformats.org/drawingml/2006/main">
            <a:r>
              <a:t/>
            </a:r>
          </a:p>
          <a:p xmlns:a="http://schemas.openxmlformats.org/drawingml/2006/main">
            <a:r>
              <a:t>[Sources]</a:t>
            </a:r>
          </a:p>
          <a:p xmlns:a="http://schemas.openxmlformats.org/drawingml/2006/main">
            <a:r>
              <a:t>- /Users/stargazermiao/workspace/join-processing-datalog/doc/notes/syllabus.md</a:t>
            </a:r>
          </a:p>
          <a:p xmlns:a="http://schemas.openxmlformats.org/drawingml/2006/main">
            <a:r>
              <a:t>- /Users/stargazermiao/workspace/StarGazerM.github.io/_config.yml</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First spend about 45 seconds on the four familiar products. Ask what each must remember: orders, posts, playlists, or trips. The logos illustrate application variety only; do not suggest that these products all run on MySQL. Then let MySQL supply the students' likely picture: a client sends SQL to a server containing many subsystems. Ask them to name anything else they associate with a database server. Preserve the provisional answer: database means complicated software that stores and manages data. Do not correct it yet.</a:t>
            </a:r>
          </a:p>
          <a:p xmlns:a="http://schemas.openxmlformats.org/drawingml/2006/main">
            <a:r>
              <a:t/>
            </a:r>
          </a:p>
          <a:p xmlns:a="http://schemas.openxmlformats.org/drawingml/2006/main">
            <a:r>
              <a:t>[Sources]</a:t>
            </a:r>
          </a:p>
          <a:p xmlns:a="http://schemas.openxmlformats.org/drawingml/2006/main">
            <a:r>
              <a:t>- https://dev.mysql.com/doc/dev/mysql-server/latest/PAGE_PROTOCOL.html</a:t>
            </a:r>
          </a:p>
          <a:p xmlns:a="http://schemas.openxmlformats.org/drawingml/2006/main">
            <a:r>
              <a:t>- https://dev.mysql.com/doc/refman/9.2/en/innodb-architecture.html</a:t>
            </a:r>
          </a:p>
          <a:p xmlns:a="http://schemas.openxmlformats.org/drawingml/2006/main">
            <a:r>
              <a:t>- https://upload.wikimedia.org/wikipedia/en/d/dd/MySQL_logo.svg</a:t>
            </a:r>
          </a:p>
          <a:p xmlns:a="http://schemas.openxmlformats.org/drawingml/2006/main">
            <a:r>
              <a:t>- https://github.com/FortAwesome/Font-Awesome/blob/6.x/svgs/brands/amazon.svg</a:t>
            </a:r>
          </a:p>
          <a:p xmlns:a="http://schemas.openxmlformats.org/drawingml/2006/main">
            <a:r>
              <a:t>- https://github.com/FortAwesome/Font-Awesome/blob/6.x/svgs/brands/instagram.svg</a:t>
            </a:r>
          </a:p>
          <a:p xmlns:a="http://schemas.openxmlformats.org/drawingml/2006/main">
            <a:r>
              <a:t>- https://github.com/FortAwesome/Font-Awesome/blob/6.x/svgs/brands/spotify.svg</a:t>
            </a:r>
          </a:p>
          <a:p xmlns:a="http://schemas.openxmlformats.org/drawingml/2006/main">
            <a:r>
              <a:t>- https://github.com/FortAwesome/Font-Awesome/blob/6.x/svgs/brands/uber.svg</a:t>
            </a:r>
          </a:p>
          <a:p xmlns:a="http://schemas.openxmlformats.org/drawingml/2006/main">
            <a:r>
              <a:t>- /Users/stargazermiao/workspace/join-processing-datalog/doc/notes/01-a-little-database-a-few-questions.md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 minutes. Read the command from left to right: a CLI opens app.db, passes SQL to SQLite, and reads the same kind of users table students expect from MySQL. Ask: where is the server? Then ask what they are calling the database: the file, the SQLite library, or the tables inside it. Hold all answers. The contrast should weaken the equation database equals server without yet supplying the definition.</a:t>
            </a:r>
          </a:p>
          <a:p xmlns:a="http://schemas.openxmlformats.org/drawingml/2006/main">
            <a:r>
              <a:t/>
            </a:r>
          </a:p>
          <a:p xmlns:a="http://schemas.openxmlformats.org/drawingml/2006/main">
            <a:r>
              <a:t>[Sources]</a:t>
            </a:r>
          </a:p>
          <a:p xmlns:a="http://schemas.openxmlformats.org/drawingml/2006/main">
            <a:r>
              <a:t>- https://sqlite.org/quickstart.html</a:t>
            </a:r>
          </a:p>
          <a:p xmlns:a="http://schemas.openxmlformats.org/drawingml/2006/main">
            <a:r>
              <a:t>- https://sqlite.org/about.html</a:t>
            </a:r>
          </a:p>
          <a:p xmlns:a="http://schemas.openxmlformats.org/drawingml/2006/main">
            <a:r>
              <a:t>- https://commons.wikimedia.org/wiki/File:SQLite370.svg</a:t>
            </a:r>
          </a:p>
          <a:p xmlns:a="http://schemas.openxmlformats.org/drawingml/2006/main">
            <a:r>
              <a:t>- https://github.com/FortAwesome/Font-Awesome/tree/6.x/svgs/regular/file.svg</a:t>
            </a:r>
          </a:p>
          <a:p xmlns:a="http://schemas.openxmlformats.org/drawingml/2006/main">
            <a:r>
              <a:t>- /Users/stargazermiao/workspace/join-processing-datalog/doc/notes/01-a-little-database-a-few-questions.md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Point to the outer braces first: conceptually, this is one map from keys to values, not two unrelated records. Let students read the entries before naming Redis. Ask verbally whether a database must manage tables. Then ask why a Redis server is not merely a shared HashMap; accept persistence, concurrency, remote access, data operations, and similar suggestions without listing them on the slide. Reveal only the distinction database is not DBMS. Do not define database yet. Transition exactly: We now know the database is not the same thing as its management software. To say what a database is, first ask what counts as data.</a:t>
            </a:r>
          </a:p>
          <a:p xmlns:a="http://schemas.openxmlformats.org/drawingml/2006/main">
            <a:r>
              <a:t/>
            </a:r>
          </a:p>
          <a:p xmlns:a="http://schemas.openxmlformats.org/drawingml/2006/main">
            <a:r>
              <a:t>[Sources]</a:t>
            </a:r>
          </a:p>
          <a:p xmlns:a="http://schemas.openxmlformats.org/drawingml/2006/main">
            <a:r>
              <a:t>- https://redis.io/docs/latest/develop/data-types/</a:t>
            </a:r>
          </a:p>
          <a:p xmlns:a="http://schemas.openxmlformats.org/drawingml/2006/main">
            <a:r>
              <a:t>- https://redis.io/docs/latest/develop/data-types/hashes/</a:t>
            </a:r>
          </a:p>
          <a:p xmlns:a="http://schemas.openxmlformats.org/drawingml/2006/main">
            <a:r>
              <a:t>- https://commons.wikimedia.org/wiki/File:Redis_logo.svg</a:t>
            </a:r>
          </a:p>
          <a:p xmlns:a="http://schemas.openxmlformats.org/drawingml/2006/main">
            <a:r>
              <a:t>- /Users/stargazermiao/workspace/join-processing-datalog/doc/notes/01-a-little-database-a-few-questions.md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Ask verbally in sequence: Is roads.xlsx data? Is roads.parquet data even if the format is unfamiliar? If a running program holds the same two road values, did they stop being data? Clarify one precise point: roads is a variable name or binding; the array value bound to it can serve as data. The equal signs mean the examples can carry the same logical values, not that their bytes or representations are identical. The shared route at the bottom is the logical content. Do not teach XLSX or Parquet internals here. Conclude verbally: values are data; files and memory are different representations or locations. Transition exactly: However data is represented, software must turn a question into work. Where inside a DBMS does that happen?</a:t>
            </a:r>
          </a:p>
          <a:p xmlns:a="http://schemas.openxmlformats.org/drawingml/2006/main">
            <a:r>
              <a:t/>
            </a:r>
          </a:p>
          <a:p xmlns:a="http://schemas.openxmlformats.org/drawingml/2006/main">
            <a:r>
              <a:t>[Sources]</a:t>
            </a:r>
          </a:p>
          <a:p xmlns:a="http://schemas.openxmlformats.org/drawingml/2006/main">
            <a:r>
              <a:t>- https://commons.wikimedia.org/wiki/File:Microsoft_Office_Excel_(2025%E2%80%93present).svg</a:t>
            </a:r>
          </a:p>
          <a:p xmlns:a="http://schemas.openxmlformats.org/drawingml/2006/main">
            <a:r>
              <a:t>- https://www.microsoft.com/en-gb/microsoft-365</a:t>
            </a:r>
          </a:p>
          <a:p xmlns:a="http://schemas.openxmlformats.org/drawingml/2006/main">
            <a:r>
              <a:t>- https://parquet.apache.org/</a:t>
            </a:r>
          </a:p>
          <a:p xmlns:a="http://schemas.openxmlformats.org/drawingml/2006/main">
            <a:r>
              <a:t>- https://github.com/apache/parquet-format/tree/master/logo</a:t>
            </a:r>
          </a:p>
          <a:p xmlns:a="http://schemas.openxmlformats.org/drawingml/2006/main">
            <a:r>
              <a:t>- /Users/stargazermiao/workspace/join-processing-datalog/doc/notes/01-a-little-database-a-few-questions.md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 minutes. Point once to the whole stack, then to the two black bands: this course begins with query languages and continues through query processing; it does not build an entire DBMS. Name the languages we will study—conjunctive queries and positive Datalog—without surveying every query language. Follow the magnification into language, plan, and work. Ask verbally: Why does our scope reach down into the data representation? Take at most two answers. Accept row or column layout, indexes, ordering, hashing, size, and statistics. Conclude exactly: We study how a query language gives meaning to a request and how that request becomes executable work, but the work depends on what the data looks like. Transition: now you are the query processor.</a:t>
            </a:r>
          </a:p>
          <a:p xmlns:a="http://schemas.openxmlformats.org/drawingml/2006/main">
            <a:r>
              <a:t/>
            </a:r>
          </a:p>
          <a:p xmlns:a="http://schemas.openxmlformats.org/drawingml/2006/main">
            <a:r>
              <a:t>[Sources]</a:t>
            </a:r>
          </a:p>
          <a:p xmlns:a="http://schemas.openxmlformats.org/drawingml/2006/main">
            <a:r>
              <a:t>- https://www.postgresql.org/docs/current/query-path.html</a:t>
            </a:r>
          </a:p>
          <a:p xmlns:a="http://schemas.openxmlformats.org/drawingml/2006/main">
            <a:r>
              <a:t>- https://www.postgresql.org/files/developer/tour.pdf</a:t>
            </a:r>
          </a:p>
          <a:p xmlns:a="http://schemas.openxmlformats.org/drawingml/2006/main">
            <a:r>
              <a:t>- /Users/stargazermiao/workspace/join-processing-datalog/doc/notes/syllabus.md</a:t>
            </a:r>
          </a:p>
          <a:p xmlns:a="http://schemas.openxmlformats.org/drawingml/2006/main">
            <a:r>
              <a:t>- /Users/stargazermiao/workspace/join-processing-datalog/doc/notes/project.md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Give students 45-60 seconds alone, then 45 seconds with a neighbor. Ask for every path containing exactly two stored directed routes from Salt Lake City to Heber City. The two answers are Salt Lake City → Park City → Heber City and Salt Lake City → Provo → Heber City. The other cities and routes are deliberately present: a query selects answers from a larger database. Clarify once that arrows indicate the direction stored in this teaching data, not legal one-way traffic. Ask two students how they searched; do not yet name a join algorithm. Transition: the question determines which paths count, but not how a machine should find them.</a:t>
            </a:r>
          </a:p>
          <a:p xmlns:a="http://schemas.openxmlformats.org/drawingml/2006/main">
            <a:r>
              <a:t/>
            </a:r>
          </a:p>
          <a:p xmlns:a="http://schemas.openxmlformats.org/drawingml/2006/main">
            <a:r>
              <a:t>[Sources]</a:t>
            </a:r>
          </a:p>
          <a:p xmlns:a="http://schemas.openxmlformats.org/drawingml/2006/main">
            <a:r>
              <a:t>- https://www.google.com/maps/@40.98,-111.72,8z?entry=ttu</a:t>
            </a:r>
          </a:p>
          <a:p xmlns:a="http://schemas.openxmlformats.org/drawingml/2006/main">
            <a:r>
              <a:t>- https://maps.udot.utah.gov/image/rest/services/StateMap/Official_Utah_Highway_Map/ImageServer</a:t>
            </a:r>
          </a:p>
          <a:p xmlns:a="http://schemas.openxmlformats.org/drawingml/2006/main">
            <a:r>
              <a:t>- /Users/stargazermiao/workspace/join-processing-datalog/doc/notes/02-the-relation-that-wasnt-stored.md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15 seconds. The query expression is language-neutral: edge(A, y) asks for the values related to A. Hold the logical relation fixed. Ask students to name the verb each object actually offers. A hash map relies on key hashing and equality before returning the stored value; a B-tree relies on an ordering relation and supports ordered/range access; an adjacency-list graph exposes neighbor traversal. These are not three query languages and they are not three answers. They are three physical realizations whose primitive work differs. The figures are illustrative, not a claim that every implementation uses exactly these layouts. Transition: what lets us say that all three still represent the same edge relation?</a:t>
            </a:r>
          </a:p>
          <a:p xmlns:a="http://schemas.openxmlformats.org/drawingml/2006/main">
            <a:r>
              <a:t/>
            </a:r>
          </a:p>
          <a:p xmlns:a="http://schemas.openxmlformats.org/drawingml/2006/main">
            <a:r>
              <a:t>[Sources]</a:t>
            </a:r>
          </a:p>
          <a:p xmlns:a="http://schemas.openxmlformats.org/drawingml/2006/main">
            <a:r>
              <a:t>- https://doc.rust-lang.org/std/collections/struct.HashMap.html</a:t>
            </a:r>
          </a:p>
          <a:p xmlns:a="http://schemas.openxmlformats.org/drawingml/2006/main">
            <a:r>
              <a:t>- https://doc.rust-lang.org/std/collections/struct.BTreeMap.html</a:t>
            </a:r>
          </a:p>
          <a:p xmlns:a="http://schemas.openxmlformats.org/drawingml/2006/main">
            <a:r>
              <a:t>- https://docs.rs/petgraph/latest/petgraph/graph/struct.Graph.html</a:t>
            </a:r>
          </a:p>
          <a:p xmlns:a="http://schemas.openxmlformats.org/drawingml/2006/main">
            <a:r>
              <a:t>- /Users/stargazermiao/workspace/join-processing-datalog/doc/notes/01-a-little-database-a-few-questions.md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The model is the contract between representation and logic. In this set-semantics example, both physical objects denote the same two facts: edge(A,B) and edge(A,C). The query is interpreted over those facts and therefore returns B and C. The semantic model is not another storage layout and it is not a performance promise; it tells us what answers are correct. Later the course will define database instances, valuations, CQs, and Datalog more carefully. For now, ask whether changing bucket positions or graph node IDs changes the database meaning. It does not if the representation mapping yields the same logical facts. Transition: a system still needs executable code that preserves this contract.</a:t>
            </a:r>
          </a:p>
          <a:p xmlns:a="http://schemas.openxmlformats.org/drawingml/2006/main">
            <a:r>
              <a:t/>
            </a:r>
          </a:p>
          <a:p xmlns:a="http://schemas.openxmlformats.org/drawingml/2006/main">
            <a:r>
              <a:t>[Sources]</a:t>
            </a:r>
          </a:p>
          <a:p xmlns:a="http://schemas.openxmlformats.org/drawingml/2006/main">
            <a:r>
              <a:t>- /Users/stargazermiao/workspace/join-processing-datalog/doc/notes/01-a-little-database-a-few-questions.md</a:t>
            </a:r>
          </a:p>
          <a:p xmlns:a="http://schemas.openxmlformats.org/drawingml/2006/main">
            <a:r>
              <a:t>- /Users/stargazermiao/workspace/join-processing-datalog/doc/notes/02-the-relation-that-wasnt-stored.md</a:t>
            </a:r>
          </a:p>
          <a:p xmlns:a="http://schemas.openxmlformats.org/drawingml/2006/main">
            <a:r>
              <a:t>- https://webdam.di.ens.fr/Alice/</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30 seconds. Programming languages give us a disciplined way to bridge meaning and machine operations: define semantics, represent programs as typed intermediate values, and lower those values into executable code. The three right-hand fragments are representation-specific examples. HashMap::get uses the hash-map contract; BTreeMap::range uses key ordering; Graph::neighbors uses adjacency. The slide does not claim a compiler chooses among these exact Rust types at runtime. It assumes a representation has been supplied or selected and shows the code that can be generated for it. An interpreter could execute the typed model through generic dispatch; this course emphasizes compilation because the chosen operations become inspectable and optimizable program structure. Transition: semantic preservation gives correctness, but not a good program.</a:t>
            </a:r>
          </a:p>
          <a:p xmlns:a="http://schemas.openxmlformats.org/drawingml/2006/main">
            <a:r>
              <a:t/>
            </a:r>
          </a:p>
          <a:p xmlns:a="http://schemas.openxmlformats.org/drawingml/2006/main">
            <a:r>
              <a:t>[Sources]</a:t>
            </a:r>
          </a:p>
          <a:p xmlns:a="http://schemas.openxmlformats.org/drawingml/2006/main">
            <a:r>
              <a:t>- https://doc.rust-lang.org/std/collections/struct.HashMap.html</a:t>
            </a:r>
          </a:p>
          <a:p xmlns:a="http://schemas.openxmlformats.org/drawingml/2006/main">
            <a:r>
              <a:t>- https://doc.rust-lang.org/std/collections/struct.BTreeMap.html</a:t>
            </a:r>
          </a:p>
          <a:p xmlns:a="http://schemas.openxmlformats.org/drawingml/2006/main">
            <a:r>
              <a:t>- https://docs.rs/petgraph/latest/petgraph/graph/struct.Graph.html</a:t>
            </a:r>
          </a:p>
          <a:p xmlns:a="http://schemas.openxmlformats.org/drawingml/2006/main">
            <a:r>
              <a:t>- https://www.vldb.org/pvldb/vol4/p539-neumann.pdf</a:t>
            </a:r>
          </a:p>
          <a:p xmlns:a="http://schemas.openxmlformats.org/drawingml/2006/main">
            <a:r>
              <a:t>- /Users/stargazermiao/workspace/join-processing-datalog/doc/notes/rust-01-the-code-that-became-a-value.md</a:t>
            </a:r>
          </a:p>
          <a:p xmlns:a="http://schemas.openxmlformats.org/drawingml/2006/main">
            <a:r>
              <a:t>- /Users/stargazermiao/workspace/join-processing-datalog/doc/notes/project.md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15 seconds. All six paths on this slide can be semantically correct. The left side nevertheless duplicates a compatible source-key index for Q1 and Q2 and builds another structure for a one-shot small query. The right side shares one compatible index across Q1 and Q2 and lets Q3 scan without paying a new build cost. Whether sharing or skipping is legal depends on schema, key, semantics, updates, lifetime, and memory; the figure is a workload-level motivation, not a universal rule. The course project explicitly derives index requirements and tests compatible sharing. Ask students which resource is wasted on the left: both storage and build time. Transition: even after removing avoidable duplication, the best representation still depends on the data itself.</a:t>
            </a:r>
          </a:p>
          <a:p xmlns:a="http://schemas.openxmlformats.org/drawingml/2006/main">
            <a:r>
              <a:t/>
            </a:r>
          </a:p>
          <a:p xmlns:a="http://schemas.openxmlformats.org/drawingml/2006/main">
            <a:r>
              <a:t>[Sources]</a:t>
            </a:r>
          </a:p>
          <a:p xmlns:a="http://schemas.openxmlformats.org/drawingml/2006/main">
            <a:r>
              <a:t>- /Users/stargazermiao/workspace/join-processing-datalog/README.md</a:t>
            </a:r>
          </a:p>
          <a:p xmlns:a="http://schemas.openxmlformats.org/drawingml/2006/main">
            <a:r>
              <a:t>- /Users/stargazermiao/workspace/join-processing-datalog/doc/notes/project.md</a:t>
            </a:r>
          </a:p>
          <a:p xmlns:a="http://schemas.openxmlformats.org/drawingml/2006/main">
            <a:r>
              <a:t>- https://www.vldb.org/pvldb/vol13/p1793-mcsherry.pdf</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15 seconds. The logical query is the same on both sides: return each middle node y with edge(A,y) and edge(y,B). Under set semantics this is OUT[A] intersect IN[B]. For sparse adjacency, iterating a short neighbor list and testing membership can avoid touching absent edges. For denser data, fixed-width or compressed bitsets can turn the same intersection into word-, SIMD-, or GPU-parallel operations. The eight-bit vectors are a visible toy; they do not claim one universal machine instruction or a universal crossover point. Density, cardinality, skew, representation cost, memory, and hardware determine the winner. This is why query optimization needs facts about the data shape, not only the query text.</a:t>
            </a:r>
          </a:p>
          <a:p xmlns:a="http://schemas.openxmlformats.org/drawingml/2006/main">
            <a:r>
              <a:t/>
            </a:r>
          </a:p>
          <a:p xmlns:a="http://schemas.openxmlformats.org/drawingml/2006/main">
            <a:r>
              <a:t>[Sources]</a:t>
            </a:r>
          </a:p>
          <a:p xmlns:a="http://schemas.openxmlformats.org/drawingml/2006/main">
            <a:r>
              <a:t>- https://graphblas.org/</a:t>
            </a:r>
          </a:p>
          <a:p xmlns:a="http://schemas.openxmlformats.org/drawingml/2006/main">
            <a:r>
              <a:t>- https://arxiv.org/abs/1709.07821</a:t>
            </a:r>
          </a:p>
          <a:p xmlns:a="http://schemas.openxmlformats.org/drawingml/2006/main">
            <a:r>
              <a:t>- /Users/stargazermiao/workspace/join-processing-datalog/doc/notes/syllabus.md</a:t>
            </a:r>
          </a:p>
          <a:p xmlns:a="http://schemas.openxmlformats.org/drawingml/2006/main">
            <a:r>
              <a:t>- /Users/stargazermiao/workspace/join-processing-datalog/doc/notes/project.md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 minutes. Read the bridge left to right. Mini-LINQ is the query surface used in this course; its early typed meaning is based on conjunctive-query and Datalog ideas. The compiler then moves through several typed IRs. Each IR makes a different contract explicit while preserving meaning; physical choice adds shape, bounds, indexes, and algorithms. The emitted Rust program is where work becomes measurable through counters and hardware behavior. The course therefore studies the entire bridge, not only a query notation or only a runtime loop.</a:t>
            </a:r>
          </a:p>
          <a:p xmlns:a="http://schemas.openxmlformats.org/drawingml/2006/main">
            <a:r>
              <a:t/>
            </a:r>
          </a:p>
          <a:p xmlns:a="http://schemas.openxmlformats.org/drawingml/2006/main">
            <a:r>
              <a:t>[Sources]</a:t>
            </a:r>
          </a:p>
          <a:p xmlns:a="http://schemas.openxmlformats.org/drawingml/2006/main">
            <a:r>
              <a:t>- /Users/stargazermiao/workspace/join-processing-datalog/README.md</a:t>
            </a:r>
          </a:p>
          <a:p xmlns:a="http://schemas.openxmlformats.org/drawingml/2006/main">
            <a:r>
              <a:t>- /Users/stargazermiao/workspace/join-processing-datalog/doc/notes/project.md</a:t>
            </a:r>
          </a:p>
          <a:p xmlns:a="http://schemas.openxmlformats.org/drawingml/2006/main">
            <a:r>
              <a:t>- /Users/stargazermiao/workspace/join-processing-datalog/doc/notes/syllabus.md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Ask for a prediction before reading the two numbers: should forcing compilation help this short aggregate? The PostgreSQL documentation reports 0.365 ms without JIT and 7.416 ms after lowering the JIT threshold for this same example. The reported JIT work totals 7.104 ms, so compilation dominates. These are documentation-example timings from one run, not a universal benchmark and not evidence that JIT is generally harmful. The lesson is conditional: compilation has an upfront cost and is valuable when enough repeated execution can repay it. Transition: our course will expose both the transformation cost and the execution work, then ask when each choice is justified.</a:t>
            </a:r>
          </a:p>
          <a:p xmlns:a="http://schemas.openxmlformats.org/drawingml/2006/main">
            <a:r>
              <a:t/>
            </a:r>
          </a:p>
          <a:p xmlns:a="http://schemas.openxmlformats.org/drawingml/2006/main">
            <a:r>
              <a:t>[Sources]</a:t>
            </a:r>
          </a:p>
          <a:p xmlns:a="http://schemas.openxmlformats.org/drawingml/2006/main">
            <a:r>
              <a:t>- https://www.postgresql.org/docs/current/jit-decision.html</a:t>
            </a:r>
          </a:p>
          <a:p xmlns:a="http://schemas.openxmlformats.org/drawingml/2006/main">
            <a:r>
              <a:t>- /Users/stargazermiao/workspace/join-processing-datalog/doc/notes/syllabus.md</a:t>
            </a:r>
          </a:p>
          <a:p xmlns:a="http://schemas.openxmlformats.org/drawingml/2006/main">
            <a:r>
              <a:t>- /Users/stargazermiao/workspace/join-processing-datalog/doc/notes/project.md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 minutes. Point to the left: a query compiler needs typed program representations, rewrites, checking, and code emission. Point to the right: the emitted program still owns rows, indexes, memory layout, and tight loops. The tool choice is therefore not a generic language contest; it is whether one teaching language can expose both kinds of work. The C++ runtime plus Python/tooling split is mature and effective in real systems. For this course, crossing that boundary would hide transformations students need to print, change, and test, so Rust spans the two halves.</a:t>
            </a:r>
          </a:p>
          <a:p xmlns:a="http://schemas.openxmlformats.org/drawingml/2006/main">
            <a:r>
              <a:t/>
            </a:r>
          </a:p>
          <a:p xmlns:a="http://schemas.openxmlformats.org/drawingml/2006/main">
            <a:r>
              <a:t>[Sources]</a:t>
            </a:r>
          </a:p>
          <a:p xmlns:a="http://schemas.openxmlformats.org/drawingml/2006/main">
            <a:r>
              <a:t>- https://doc.rust-lang.org/book/ch00-00-introduction.html</a:t>
            </a:r>
          </a:p>
          <a:p xmlns:a="http://schemas.openxmlformats.org/drawingml/2006/main">
            <a:r>
              <a:t>- https://github.com/duckdb/duckdb#development</a:t>
            </a:r>
          </a:p>
          <a:p xmlns:a="http://schemas.openxmlformats.org/drawingml/2006/main">
            <a:r>
              <a:t>- https://duckdb.org/docs/stable/clients/python/overview</a:t>
            </a:r>
          </a:p>
          <a:p xmlns:a="http://schemas.openxmlformats.org/drawingml/2006/main">
            <a:r>
              <a:t>- /Users/stargazermiao/workspace/join-processing-datalog/doc/notes/project.md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 minutes. Do not teach enum syntax. Read the figure as a compiler-maintenance story: a student adds one physical access choice, Trie(Index). If optimizer and emitter logic use exhaustive matching, the Rust compiler identifies every place that has not handled the new state. Tests then state the semantic contract. Ask: which unfinished box would be most dangerous if it stayed silent? Accept optimizer or emitter. Qualify the claim: C++ can express variants and visitors too, and Rust exhaustiveness can be weakened by wildcard arms. The course benefit is the coherent default workflow around typed states, diagnostics, checking, tests, formatting, linting, and documentation.</a:t>
            </a:r>
          </a:p>
          <a:p xmlns:a="http://schemas.openxmlformats.org/drawingml/2006/main">
            <a:r>
              <a:t/>
            </a:r>
          </a:p>
          <a:p xmlns:a="http://schemas.openxmlformats.org/drawingml/2006/main">
            <a:r>
              <a:t>[Sources]</a:t>
            </a:r>
          </a:p>
          <a:p xmlns:a="http://schemas.openxmlformats.org/drawingml/2006/main">
            <a:r>
              <a:t>- https://doc.rust-lang.org/book/ch06-00-enums.html</a:t>
            </a:r>
          </a:p>
          <a:p xmlns:a="http://schemas.openxmlformats.org/drawingml/2006/main">
            <a:r>
              <a:t>- https://doc.rust-lang.org/book/ch06-02-match.html</a:t>
            </a:r>
          </a:p>
          <a:p xmlns:a="http://schemas.openxmlformats.org/drawingml/2006/main">
            <a:r>
              <a:t>- https://doc.rust-lang.org/cargo/guide/why-cargo-exists.html</a:t>
            </a:r>
          </a:p>
          <a:p xmlns:a="http://schemas.openxmlformats.org/drawingml/2006/main">
            <a:r>
              <a:t>- /Users/stargazermiao/workspace/join-processing-datalog/doc/notes/project.md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 to 3 minutes. Name the course language explicitly: Mini-LINQ is the surface syntax students write. The procedural macro is the syntax boundary; staff supplies the parser and macro infrastructure. After CQ, the compiler crosses several typed IR levels rather than one monolithic logical plan. The ellipsis is intentional: examples in the scaffold include relational, index-requirement, access-plan, and iterator-pipeline values, but the first lecture need not name every one. These IRs and physical choices are ordinary Rust values transformed by ordinary Rust functions at compile time. The final emitted Rust runs later. Ask: which box is the running query? Answer: none of the middle boxes; this slide is compile time.</a:t>
            </a:r>
          </a:p>
          <a:p xmlns:a="http://schemas.openxmlformats.org/drawingml/2006/main">
            <a:r>
              <a:t/>
            </a:r>
          </a:p>
          <a:p xmlns:a="http://schemas.openxmlformats.org/drawingml/2006/main">
            <a:r>
              <a:t>[Sources]</a:t>
            </a:r>
          </a:p>
          <a:p xmlns:a="http://schemas.openxmlformats.org/drawingml/2006/main">
            <a:r>
              <a:t>- https://doc.rust-lang.org/stable/reference/procedural-macros.html</a:t>
            </a:r>
          </a:p>
          <a:p xmlns:a="http://schemas.openxmlformats.org/drawingml/2006/main">
            <a:r>
              <a:t>- /Users/stargazermiao/workspace/join-processing-datalog/README.md</a:t>
            </a:r>
          </a:p>
          <a:p xmlns:a="http://schemas.openxmlformats.org/drawingml/2006/main">
            <a:r>
              <a:t>- /Users/stargazermiao/workspace/join-processing-datalog/doc/notes/rust-01-the-code-that-became-a-value.md</a:t>
            </a:r>
          </a:p>
          <a:p xmlns:a="http://schemas.openxmlformats.org/drawingml/2006/main">
            <a:r>
              <a:t>- /Users/stargazermiao/workspace/join-processing-datalog/doc/notes/project.md</a:t>
            </a:r>
          </a:p>
          <a:p xmlns:a="http://schemas.openxmlformats.org/drawingml/2006/main">
            <a:r>
              <a:t>- /Users/stargazermiao/workspace/join-processing-datalog/slides/assets/mini-linq-mark.png</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Do not read this as a week-by-week list. Begin at CQ meaning: first we make the question precise. Move through binary joins, the Rust bridge, and pull/push as the first executable path. Then point to AGM bounds, Yannakakis, and triejoin as different ways to reason about and perform joins. End with positive Datalog and semi-naive evaluation: recursion reuses the same query-processing questions. Mention verbally that Weeks 13-15 are Thanksgiving break, project clinic, and synthesis. Transition: the project follows the same path, but packages it into three cumulative releases.</a:t>
            </a:r>
          </a:p>
          <a:p xmlns:a="http://schemas.openxmlformats.org/drawingml/2006/main">
            <a:r>
              <a:t/>
            </a:r>
          </a:p>
          <a:p xmlns:a="http://schemas.openxmlformats.org/drawingml/2006/main">
            <a:r>
              <a:t>[Sources]</a:t>
            </a:r>
          </a:p>
          <a:p xmlns:a="http://schemas.openxmlformats.org/drawingml/2006/main">
            <a:r>
              <a:t>- /Users/stargazermiao/workspace/join-processing-datalog/doc/notes/syllabus.md</a:t>
            </a:r>
          </a:p>
          <a:p xmlns:a="http://schemas.openxmlformats.org/drawingml/2006/main">
            <a:r>
              <a:t>- /Users/stargazermiao/workspace/join-processing-datalog/doc/notes/schedule.md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2.5 minutes. Read this as milestones, not assignment durations. The public schedule commits only to due checkpoints: R1 at the end of Week 5, R2 at the end of Week 10, and R3 at the end of Week 14. The continuous line is the same cumulative codebase and the bottom band is the staff-supplied scaffold. Do not infer starter-branch release dates from the distance between markers; those dates are announced separately. After R1 and R2, staff releases compatible reference checkpoints so students can continue later stages without losing later-stage points.</a:t>
            </a:r>
          </a:p>
          <a:p xmlns:a="http://schemas.openxmlformats.org/drawingml/2006/main">
            <a:r>
              <a:t/>
            </a:r>
          </a:p>
          <a:p xmlns:a="http://schemas.openxmlformats.org/drawingml/2006/main">
            <a:r>
              <a:t>[Sources]</a:t>
            </a:r>
          </a:p>
          <a:p xmlns:a="http://schemas.openxmlformats.org/drawingml/2006/main">
            <a:r>
              <a:t>- /Users/stargazermiao/workspace/join-processing-datalog/doc/semester.md</a:t>
            </a:r>
          </a:p>
          <a:p xmlns:a="http://schemas.openxmlformats.org/drawingml/2006/main">
            <a:r>
              <a:t>- /Users/stargazermiao/workspace/join-processing-datalog/doc/notes/project.md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 minutes. First read the meeting rhythm from left to right: a typical meeting combines a lecture or board derivation, discussion of the primary reading, and a short shared trace, code inspection, or result comparison. Each content week has one primary reading and no reading response. Then read the assessment bar once: cumulative engine project 50 points; three guided, open-note collaborative practica 30; paper-discussion leadership 10; prepared participation 10. There are no weekly problem sets, quizzes, midterm, or final exam. Participation means prepared contributions, not attendance alone. Transition: all of these activities return to the same question.</a:t>
            </a:r>
          </a:p>
          <a:p xmlns:a="http://schemas.openxmlformats.org/drawingml/2006/main">
            <a:r>
              <a:t/>
            </a:r>
          </a:p>
          <a:p xmlns:a="http://schemas.openxmlformats.org/drawingml/2006/main">
            <a:r>
              <a:t>[Sources]</a:t>
            </a:r>
          </a:p>
          <a:p xmlns:a="http://schemas.openxmlformats.org/drawingml/2006/main">
            <a:r>
              <a:t>- /Users/stargazermiao/workspace/join-processing-datalog/doc/notes/syllabus.md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 minutes. Pause before speaking. Then ask verbally: Name one decision that now lies between the query and the result. Take at most two answers. Accept data representation, join method, join order, an index, pull or push control, compilation versus interpretation, intermediate work, or recursion. Close with one sentence: the semester repeatedly makes those decisions visible, executable, and testable. Do not add a new example here; the remaining class time is genuine buffer and questions.</a:t>
            </a:r>
          </a:p>
          <a:p xmlns:a="http://schemas.openxmlformats.org/drawingml/2006/main">
            <a:r>
              <a:t/>
            </a:r>
          </a:p>
          <a:p xmlns:a="http://schemas.openxmlformats.org/drawingml/2006/main">
            <a:r>
              <a:t>[Sources]</a:t>
            </a:r>
          </a:p>
          <a:p xmlns:a="http://schemas.openxmlformats.org/drawingml/2006/main">
            <a:r>
              <a:t>- /Users/stargazermiao/workspace/join-processing-datalog/doc/notes/syllabus.md</a:t>
            </a:r>
          </a:p>
          <a:p xmlns:a="http://schemas.openxmlformats.org/drawingml/2006/main">
            <a:r>
              <a:t>- /Users/stargazermiao/workspace/join-processing-datalog/doc/notes/project.md</a:t>
            </a:r>
          </a:p>
          <a:p xmlns:a="http://schemas.openxmlformats.org/drawingml/2006/main">
            <a:r>
              <a:t>- /Users/stargazermiao/workspace/join-processing-datalog/doc/notes/schedule.md</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5de2ac675174e7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1cb480cb8bf4484" /><Relationship Type="http://schemas.openxmlformats.org/officeDocument/2006/relationships/slideLayout" Target="/ppt/slideLayouts/slideLayout1.xml" Id="R3811a8b3061a44b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811a8b3061a44b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31d4d59dd323405b" /><Relationship Type="http://schemas.openxmlformats.org/officeDocument/2006/relationships/notesSlide" Target="/ppt/notesSlides/notesSlide1.xml" Id="Rf9443774c38748db"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ef7751829024f1b" /><Relationship Type="http://schemas.openxmlformats.org/officeDocument/2006/relationships/image" Target="/ppt/media/image.png" Id="R38f547ea80fc4a72" /><Relationship Type="http://schemas.openxmlformats.org/officeDocument/2006/relationships/image" Target="/ppt/media/image2.png" Id="Rbec9d333bfaf4b49" /><Relationship Type="http://schemas.openxmlformats.org/officeDocument/2006/relationships/image" Target="/ppt/media/image3.png" Id="R1e6d09eb17324692" /><Relationship Type="http://schemas.openxmlformats.org/officeDocument/2006/relationships/image" Target="/ppt/media/image4.png" Id="Rc498fbe3c1d24cdb" /><Relationship Type="http://schemas.openxmlformats.org/officeDocument/2006/relationships/image" Target="/ppt/media/image5.png" Id="R3863905e19bf4b4b" /><Relationship Type="http://schemas.openxmlformats.org/officeDocument/2006/relationships/notesSlide" Target="/ppt/notesSlides/notesSlide2.xml" Id="R3729b60c236b4bd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9868228f6d9487c" /><Relationship Type="http://schemas.openxmlformats.org/officeDocument/2006/relationships/image" Target="/ppt/media/image6.png" Id="Re71c5c11d19b49eb" /><Relationship Type="http://schemas.openxmlformats.org/officeDocument/2006/relationships/image" Target="/ppt/media/image7.png" Id="R1c333e2dc46341a5" /><Relationship Type="http://schemas.openxmlformats.org/officeDocument/2006/relationships/notesSlide" Target="/ppt/notesSlides/notesSlide3.xml" Id="R36fd401597c3498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7bdc2bd63034ca4" /><Relationship Type="http://schemas.openxmlformats.org/officeDocument/2006/relationships/image" Target="/ppt/media/image8.png" Id="Rcc57374f9475434b" /><Relationship Type="http://schemas.openxmlformats.org/officeDocument/2006/relationships/notesSlide" Target="/ppt/notesSlides/notesSlide4.xml" Id="R54e726d7c08b4465"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865fd8d626094d05" /><Relationship Type="http://schemas.openxmlformats.org/officeDocument/2006/relationships/image" Target="/ppt/media/image9.png" Id="R159a14130836405b" /><Relationship Type="http://schemas.openxmlformats.org/officeDocument/2006/relationships/image" Target="/ppt/media/image10.png" Id="Rd023635c2e984245" /><Relationship Type="http://schemas.openxmlformats.org/officeDocument/2006/relationships/notesSlide" Target="/ppt/notesSlides/notesSlide5.xml" Id="Rad45507c9df94ff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cbad0ab52ed473c" /><Relationship Type="http://schemas.openxmlformats.org/officeDocument/2006/relationships/notesSlide" Target="/ppt/notesSlides/notesSlide6.xml" Id="R17f543c732e8452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6de54e128454b1f" /><Relationship Type="http://schemas.openxmlformats.org/officeDocument/2006/relationships/image" Target="/ppt/media/image.jpeg" Id="R4c3ade54240543f7" /><Relationship Type="http://schemas.openxmlformats.org/officeDocument/2006/relationships/notesSlide" Target="/ppt/notesSlides/notesSlide7.xml" Id="Ra40fcb6e24c2441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fbaf36ea08f4cdc" /><Relationship Type="http://schemas.openxmlformats.org/officeDocument/2006/relationships/notesSlide" Target="/ppt/notesSlides/notesSlide8.xml" Id="R8fff6a67ae20453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5c32babb5c74969" /><Relationship Type="http://schemas.openxmlformats.org/officeDocument/2006/relationships/notesSlide" Target="/ppt/notesSlides/notesSlide9.xml" Id="Rdc77b43ae2ea405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10b04a4a8e24e66" /><Relationship Type="http://schemas.openxmlformats.org/officeDocument/2006/relationships/notesSlide" Target="/ppt/notesSlides/notesSlide10.xml" Id="Rc5e2bf6513a7469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f1f5ad7034041c8" /><Relationship Type="http://schemas.openxmlformats.org/officeDocument/2006/relationships/notesSlide" Target="/ppt/notesSlides/notesSlide11.xml" Id="R8cff06e512af4a7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8c0223c91394dba" /><Relationship Type="http://schemas.openxmlformats.org/officeDocument/2006/relationships/notesSlide" Target="/ppt/notesSlides/notesSlide12.xml" Id="Ra8269a12dfdc451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a6c46267a8a3445e" /><Relationship Type="http://schemas.openxmlformats.org/officeDocument/2006/relationships/notesSlide" Target="/ppt/notesSlides/notesSlide13.xml" Id="R24583f3d9c2a498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461d46170f714d22" /><Relationship Type="http://schemas.openxmlformats.org/officeDocument/2006/relationships/notesSlide" Target="/ppt/notesSlides/notesSlide14.xml" Id="R74ea1714512447b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8be138a40e6d4183" /><Relationship Type="http://schemas.openxmlformats.org/officeDocument/2006/relationships/notesSlide" Target="/ppt/notesSlides/notesSlide15.xml" Id="Rcabf5d7452e44ab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00a028df26c44baa" /><Relationship Type="http://schemas.openxmlformats.org/officeDocument/2006/relationships/notesSlide" Target="/ppt/notesSlides/notesSlide16.xml" Id="Rf7f4e5d8b3d6447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5a3e8ba215954224" /><Relationship Type="http://schemas.openxmlformats.org/officeDocument/2006/relationships/image" Target="/ppt/media/image11.png" Id="R004f5b38f2cc47d4" /><Relationship Type="http://schemas.openxmlformats.org/officeDocument/2006/relationships/notesSlide" Target="/ppt/notesSlides/notesSlide17.xml" Id="R69ff97fe57c6492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68d19c91ee840fa" /><Relationship Type="http://schemas.openxmlformats.org/officeDocument/2006/relationships/notesSlide" Target="/ppt/notesSlides/notesSlide18.xml" Id="R179a72a6228b409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2cc21a3cbdad48dd" /><Relationship Type="http://schemas.openxmlformats.org/officeDocument/2006/relationships/notesSlide" Target="/ppt/notesSlides/notesSlide19.xml" Id="R8a75a19a1e914d6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86e6d58e00ae48fa" /><Relationship Type="http://schemas.openxmlformats.org/officeDocument/2006/relationships/notesSlide" Target="/ppt/notesSlides/notesSlide20.xml" Id="R01bf382680b2435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211bca1b9644f72" /><Relationship Type="http://schemas.openxmlformats.org/officeDocument/2006/relationships/notesSlide" Target="/ppt/notesSlides/notesSlide21.xml" Id="Re3705774301a4338"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E25A733-D583-409C-BF7A-600CE1934A83}"/>
              </a:ext>
            </a:extLst>
          </p:cNvPr>
          <p:cNvSpPr>
            <a:spLocks xmlns:a="http://schemas.openxmlformats.org/drawingml/2006/main" noGrp="1"/>
          </p:cNvSpPr>
          <p:nvPr/>
        </p:nvSpPr>
        <p:spPr>
          <a:xfrm xmlns:a="http://schemas.openxmlformats.org/drawingml/2006/main">
            <a:off x="685800" y="609600"/>
            <a:ext cx="495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MODERN QUERY PROCESSING</a:t>
            </a:r>
          </a:p>
        </p:txBody>
      </p:sp>
      <p:sp>
        <p:nvSpPr>
          <p:cNvPr id="2" name="course-title">
            <a:extLst xmlns:a="http://schemas.openxmlformats.org/drawingml/2006/main">
              <a:ext uri="{FF2B5EF4-FFF2-40B4-BE49-F238E27FC236}">
                <a16:creationId xmlns:a16="http://schemas.microsoft.com/office/drawing/2014/main" id="{56BEDBB1-98C8-4BDA-9D4B-463C17BB3D20}"/>
              </a:ext>
            </a:extLst>
          </p:cNvPr>
          <p:cNvSpPr>
            <a:spLocks xmlns:a="http://schemas.openxmlformats.org/drawingml/2006/main" noGrp="1"/>
          </p:cNvSpPr>
          <p:nvPr/>
        </p:nvSpPr>
        <p:spPr>
          <a:xfrm xmlns:a="http://schemas.openxmlformats.org/drawingml/2006/main">
            <a:off x="685800" y="2076450"/>
            <a:ext cx="1082040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6150" b="1">
                <a:solidFill>
                  <a:srgbClr val="000000"/>
                </a:solidFill>
                <a:latin typeface="Helvetica Neue"/>
                <a:ea typeface="Helvetica Neue"/>
                <a:cs typeface="Helvetica Neue"/>
              </a:defRPr>
            </a:pPr>
            <a:r>
              <a:rPr sz="6150" b="1">
                <a:solidFill>
                  <a:srgbClr val="000000"/>
                </a:solidFill>
                <a:latin typeface="Helvetica Neue"/>
                <a:ea typeface="Helvetica Neue"/>
                <a:cs typeface="Helvetica Neue"/>
              </a:rPr>
              <a:t>Modern Query Processing</a:t>
            </a:r>
          </a:p>
        </p:txBody>
      </p:sp>
      <p:sp>
        <p:nvSpPr>
          <p:cNvPr id="3" name="">
            <a:extLst xmlns:a="http://schemas.openxmlformats.org/drawingml/2006/main">
              <a:ext uri="{FF2B5EF4-FFF2-40B4-BE49-F238E27FC236}">
                <a16:creationId xmlns:a16="http://schemas.microsoft.com/office/drawing/2014/main" id="{E620FA30-02CB-4C70-93F6-E63B5074624B}"/>
              </a:ext>
            </a:extLst>
          </p:cNvPr>
          <p:cNvSpPr>
            <a:spLocks xmlns:a="http://schemas.openxmlformats.org/drawingml/2006/main" noGrp="1"/>
          </p:cNvSpPr>
          <p:nvPr/>
        </p:nvSpPr>
        <p:spPr>
          <a:xfrm xmlns:a="http://schemas.openxmlformats.org/drawingml/2006/main">
            <a:off x="723900" y="3267075"/>
            <a:ext cx="93345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2400" b="0">
                <a:solidFill>
                  <a:srgbClr val="6E6E73"/>
                </a:solidFill>
                <a:latin typeface="Helvetica Neue"/>
                <a:ea typeface="Helvetica Neue"/>
                <a:cs typeface="Helvetica Neue"/>
              </a:defRPr>
            </a:pPr>
            <a:r>
              <a:rPr sz="2400" b="0">
                <a:solidFill>
                  <a:srgbClr val="6E6E73"/>
                </a:solidFill>
                <a:latin typeface="Helvetica Neue"/>
                <a:ea typeface="Helvetica Neue"/>
                <a:cs typeface="Helvetica Neue"/>
              </a:rPr>
              <a:t>Databases and Reasoning</a:t>
            </a:r>
          </a:p>
        </p:txBody>
      </p:sp>
      <p:sp>
        <p:nvSpPr>
          <p:cNvPr id="4" name="">
            <a:extLst xmlns:a="http://schemas.openxmlformats.org/drawingml/2006/main">
              <a:ext uri="{FF2B5EF4-FFF2-40B4-BE49-F238E27FC236}">
                <a16:creationId xmlns:a16="http://schemas.microsoft.com/office/drawing/2014/main" id="{72C2DE2B-DB7D-4859-8EE1-3C6323B1EB85}"/>
              </a:ext>
            </a:extLst>
          </p:cNvPr>
          <p:cNvSpPr>
            <a:spLocks xmlns:a="http://schemas.openxmlformats.org/drawingml/2006/main" noGrp="1"/>
          </p:cNvSpPr>
          <p:nvPr/>
        </p:nvSpPr>
        <p:spPr>
          <a:xfrm xmlns:a="http://schemas.openxmlformats.org/drawingml/2006/main">
            <a:off x="685800" y="5467350"/>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5" name="">
            <a:extLst xmlns:a="http://schemas.openxmlformats.org/drawingml/2006/main">
              <a:ext uri="{FF2B5EF4-FFF2-40B4-BE49-F238E27FC236}">
                <a16:creationId xmlns:a16="http://schemas.microsoft.com/office/drawing/2014/main" id="{5E007B90-363E-4AF7-9C29-CBB542DBD984}"/>
              </a:ext>
            </a:extLst>
          </p:cNvPr>
          <p:cNvSpPr>
            <a:spLocks xmlns:a="http://schemas.openxmlformats.org/drawingml/2006/main" noGrp="1"/>
          </p:cNvSpPr>
          <p:nvPr/>
        </p:nvSpPr>
        <p:spPr>
          <a:xfrm xmlns:a="http://schemas.openxmlformats.org/drawingml/2006/main">
            <a:off x="685800" y="5743575"/>
            <a:ext cx="2476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Yihao Sun</a:t>
            </a:r>
          </a:p>
        </p:txBody>
      </p:sp>
      <p:sp>
        <p:nvSpPr>
          <p:cNvPr id="6" name="">
            <a:extLst xmlns:a="http://schemas.openxmlformats.org/drawingml/2006/main">
              <a:ext uri="{FF2B5EF4-FFF2-40B4-BE49-F238E27FC236}">
                <a16:creationId xmlns:a16="http://schemas.microsoft.com/office/drawing/2014/main" id="{43BA1A40-CB5C-46E8-92EE-50B8E1461BC1}"/>
              </a:ext>
            </a:extLst>
          </p:cNvPr>
          <p:cNvSpPr>
            <a:spLocks xmlns:a="http://schemas.openxmlformats.org/drawingml/2006/main" noGrp="1"/>
          </p:cNvSpPr>
          <p:nvPr/>
        </p:nvSpPr>
        <p:spPr>
          <a:xfrm xmlns:a="http://schemas.openxmlformats.org/drawingml/2006/main">
            <a:off x="3333750" y="5743575"/>
            <a:ext cx="3429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1575" b="0">
                <a:solidFill>
                  <a:srgbClr val="6E6E73"/>
                </a:solidFill>
                <a:latin typeface="Helvetica Neue"/>
                <a:ea typeface="Helvetica Neue"/>
                <a:cs typeface="Helvetica Neue"/>
              </a:defRPr>
            </a:pPr>
            <a:r>
              <a:rPr sz="1575" b="0">
                <a:solidFill>
                  <a:srgbClr val="6E6E73"/>
                </a:solidFill>
                <a:latin typeface="Helvetica Neue"/>
                <a:ea typeface="Helvetica Neue"/>
                <a:cs typeface="Helvetica Neue"/>
              </a:rPr>
              <a:t>yihao.sun@usu.edu</a:t>
            </a:r>
          </a:p>
        </p:txBody>
      </p:sp>
      <p:sp>
        <p:nvSpPr>
          <p:cNvPr id="7" name="">
            <a:extLst xmlns:a="http://schemas.openxmlformats.org/drawingml/2006/main">
              <a:ext uri="{FF2B5EF4-FFF2-40B4-BE49-F238E27FC236}">
                <a16:creationId xmlns:a16="http://schemas.microsoft.com/office/drawing/2014/main" id="{A49E3FDF-9D41-46D2-A378-4BB6B4361E8F}"/>
              </a:ext>
            </a:extLst>
          </p:cNvPr>
          <p:cNvSpPr>
            <a:spLocks xmlns:a="http://schemas.openxmlformats.org/drawingml/2006/main" noGrp="1"/>
          </p:cNvSpPr>
          <p:nvPr/>
        </p:nvSpPr>
        <p:spPr>
          <a:xfrm xmlns:a="http://schemas.openxmlformats.org/drawingml/2006/main">
            <a:off x="9334500" y="5743575"/>
            <a:ext cx="21717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r">
              <a:buNone/>
              <a:defRPr sz="1575" b="0">
                <a:solidFill>
                  <a:srgbClr val="000000"/>
                </a:solidFill>
                <a:latin typeface="Helvetica Neue"/>
                <a:ea typeface="Helvetica Neue"/>
                <a:cs typeface="Helvetica Neue"/>
              </a:defRPr>
            </a:pPr>
            <a:r>
              <a:rPr sz="1575" b="0">
                <a:solidFill>
                  <a:srgbClr val="000000"/>
                </a:solidFill>
                <a:latin typeface="Helvetica Neue"/>
                <a:ea typeface="Helvetica Neue"/>
                <a:cs typeface="Helvetica Neue"/>
              </a:rPr>
              <a:t>Fall 2026</a:t>
            </a:r>
          </a:p>
        </p:txBody>
      </p:sp>
    </p:spTree>
    <p:extLst>
      <p:ext uri="{BB962C8B-B14F-4D97-AF65-F5344CB8AC3E}">
        <p14:creationId xmlns:p14="http://schemas.microsoft.com/office/powerpoint/2010/main" val="128635091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D8DA668A-4FDA-4619-AE9C-FD21335359E7}"/>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WHAT IS A DATABASE?</a:t>
            </a:r>
          </a:p>
        </p:txBody>
      </p:sp>
      <p:sp>
        <p:nvSpPr>
          <p:cNvPr id="2" name="slide-title">
            <a:extLst xmlns:a="http://schemas.openxmlformats.org/drawingml/2006/main">
              <a:ext uri="{FF2B5EF4-FFF2-40B4-BE49-F238E27FC236}">
                <a16:creationId xmlns:a16="http://schemas.microsoft.com/office/drawing/2014/main" id="{6D7A18E0-56D2-4E3B-AAE9-4083AC9B25CD}"/>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Every product remembers something.</a:t>
            </a:r>
          </a:p>
        </p:txBody>
      </p:sp>
      <p:sp>
        <p:nvSpPr>
          <p:cNvPr id="3" name="">
            <a:extLst xmlns:a="http://schemas.openxmlformats.org/drawingml/2006/main">
              <a:ext uri="{FF2B5EF4-FFF2-40B4-BE49-F238E27FC236}">
                <a16:creationId xmlns:a16="http://schemas.microsoft.com/office/drawing/2014/main" id="{30D3B239-0DA2-4ABF-AA9C-EB1BA21C388A}"/>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pic>
        <p:nvPicPr>
          <p:cNvPr id="38" name=""/>
          <p:cNvPicPr>
            <a:picLocks xmlns:a="http://schemas.openxmlformats.org/drawingml/2006/main" noChangeAspect="1"/>
          </p:cNvPicPr>
          <p:nvPr/>
        </p:nvPicPr>
        <p:blipFill>
          <a:blip xmlns:r="http://schemas.openxmlformats.org/officeDocument/2006/relationships" xmlns:a="http://schemas.openxmlformats.org/drawingml/2006/main" r:embed="R38f547ea80fc4a72"/>
          <a:stretch xmlns:a="http://schemas.openxmlformats.org/drawingml/2006/main"/>
        </p:blipFill>
        <p:spPr>
          <a:xfrm xmlns:a="http://schemas.openxmlformats.org/drawingml/2006/main">
            <a:off x="981075" y="1790700"/>
            <a:ext cx="933450" cy="1066800"/>
          </a:xfrm>
          <a:prstGeom xmlns:a="http://schemas.openxmlformats.org/drawingml/2006/main" prst="rect">
            <a:avLst/>
          </a:prstGeom>
        </p:spPr>
      </p:pic>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bec9d333bfaf4b49"/>
          <a:stretch xmlns:a="http://schemas.openxmlformats.org/drawingml/2006/main"/>
        </p:blipFill>
        <p:spPr>
          <a:xfrm xmlns:a="http://schemas.openxmlformats.org/drawingml/2006/main">
            <a:off x="2943225" y="1790700"/>
            <a:ext cx="933450" cy="1066800"/>
          </a:xfrm>
          <a:prstGeom xmlns:a="http://schemas.openxmlformats.org/drawingml/2006/main" prst="rect">
            <a:avLst/>
          </a:prstGeom>
        </p:spPr>
      </p:pic>
      <p:pic>
        <p:nvPicPr>
          <p:cNvPr id="40" name=""/>
          <p:cNvPicPr>
            <a:picLocks xmlns:a="http://schemas.openxmlformats.org/drawingml/2006/main" noChangeAspect="1"/>
          </p:cNvPicPr>
          <p:nvPr/>
        </p:nvPicPr>
        <p:blipFill>
          <a:blip xmlns:r="http://schemas.openxmlformats.org/officeDocument/2006/relationships" xmlns:a="http://schemas.openxmlformats.org/drawingml/2006/main" r:embed="R1e6d09eb17324692"/>
          <a:stretch xmlns:a="http://schemas.openxmlformats.org/drawingml/2006/main"/>
        </p:blipFill>
        <p:spPr>
          <a:xfrm xmlns:a="http://schemas.openxmlformats.org/drawingml/2006/main">
            <a:off x="931069" y="3857625"/>
            <a:ext cx="1033463" cy="1066800"/>
          </a:xfrm>
          <a:prstGeom xmlns:a="http://schemas.openxmlformats.org/drawingml/2006/main" prst="rect">
            <a:avLst/>
          </a:prstGeom>
        </p:spPr>
      </p:pic>
      <p:pic>
        <p:nvPicPr>
          <p:cNvPr id="41" name=""/>
          <p:cNvPicPr>
            <a:picLocks xmlns:a="http://schemas.openxmlformats.org/drawingml/2006/main" noChangeAspect="1"/>
          </p:cNvPicPr>
          <p:nvPr/>
        </p:nvPicPr>
        <p:blipFill>
          <a:blip xmlns:r="http://schemas.openxmlformats.org/officeDocument/2006/relationships" xmlns:a="http://schemas.openxmlformats.org/drawingml/2006/main" r:embed="Rc498fbe3c1d24cdb"/>
          <a:stretch xmlns:a="http://schemas.openxmlformats.org/drawingml/2006/main"/>
        </p:blipFill>
        <p:spPr>
          <a:xfrm xmlns:a="http://schemas.openxmlformats.org/drawingml/2006/main">
            <a:off x="2943225" y="3857625"/>
            <a:ext cx="933450" cy="106680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496B9502-B8E7-4A0F-9F51-968A765DE68F}"/>
              </a:ext>
            </a:extLst>
          </p:cNvPr>
          <p:cNvSpPr>
            <a:spLocks xmlns:a="http://schemas.openxmlformats.org/drawingml/2006/main" noGrp="1"/>
          </p:cNvSpPr>
          <p:nvPr/>
        </p:nvSpPr>
        <p:spPr>
          <a:xfrm xmlns:a="http://schemas.openxmlformats.org/drawingml/2006/main">
            <a:off x="723900" y="2971800"/>
            <a:ext cx="14478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350" b="0">
                <a:solidFill>
                  <a:srgbClr val="6E6E73"/>
                </a:solidFill>
                <a:latin typeface="Helvetica Neue"/>
                <a:ea typeface="Helvetica Neue"/>
                <a:cs typeface="Helvetica Neue"/>
              </a:defRPr>
            </a:pPr>
            <a:r>
              <a:rPr sz="1350" b="0">
                <a:solidFill>
                  <a:srgbClr val="6E6E73"/>
                </a:solidFill>
                <a:latin typeface="Helvetica Neue"/>
                <a:ea typeface="Helvetica Neue"/>
                <a:cs typeface="Helvetica Neue"/>
              </a:rPr>
              <a:t>orders</a:t>
            </a:r>
          </a:p>
        </p:txBody>
      </p:sp>
      <p:sp>
        <p:nvSpPr>
          <p:cNvPr id="9" name="">
            <a:extLst xmlns:a="http://schemas.openxmlformats.org/drawingml/2006/main">
              <a:ext uri="{FF2B5EF4-FFF2-40B4-BE49-F238E27FC236}">
                <a16:creationId xmlns:a16="http://schemas.microsoft.com/office/drawing/2014/main" id="{25DB24C4-76F8-469E-BEC9-F7621BF4E6B3}"/>
              </a:ext>
            </a:extLst>
          </p:cNvPr>
          <p:cNvSpPr>
            <a:spLocks xmlns:a="http://schemas.openxmlformats.org/drawingml/2006/main" noGrp="1"/>
          </p:cNvSpPr>
          <p:nvPr/>
        </p:nvSpPr>
        <p:spPr>
          <a:xfrm xmlns:a="http://schemas.openxmlformats.org/drawingml/2006/main">
            <a:off x="2686050" y="2971800"/>
            <a:ext cx="14478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350" b="0">
                <a:solidFill>
                  <a:srgbClr val="6E6E73"/>
                </a:solidFill>
                <a:latin typeface="Helvetica Neue"/>
                <a:ea typeface="Helvetica Neue"/>
                <a:cs typeface="Helvetica Neue"/>
              </a:defRPr>
            </a:pPr>
            <a:r>
              <a:rPr sz="1350" b="0">
                <a:solidFill>
                  <a:srgbClr val="6E6E73"/>
                </a:solidFill>
                <a:latin typeface="Helvetica Neue"/>
                <a:ea typeface="Helvetica Neue"/>
                <a:cs typeface="Helvetica Neue"/>
              </a:rPr>
              <a:t>posts</a:t>
            </a:r>
          </a:p>
        </p:txBody>
      </p:sp>
      <p:sp>
        <p:nvSpPr>
          <p:cNvPr id="10" name="">
            <a:extLst xmlns:a="http://schemas.openxmlformats.org/drawingml/2006/main">
              <a:ext uri="{FF2B5EF4-FFF2-40B4-BE49-F238E27FC236}">
                <a16:creationId xmlns:a16="http://schemas.microsoft.com/office/drawing/2014/main" id="{B542FBAB-4DAE-486F-803D-8CAAD804B8BF}"/>
              </a:ext>
            </a:extLst>
          </p:cNvPr>
          <p:cNvSpPr>
            <a:spLocks xmlns:a="http://schemas.openxmlformats.org/drawingml/2006/main" noGrp="1"/>
          </p:cNvSpPr>
          <p:nvPr/>
        </p:nvSpPr>
        <p:spPr>
          <a:xfrm xmlns:a="http://schemas.openxmlformats.org/drawingml/2006/main">
            <a:off x="723900" y="5038725"/>
            <a:ext cx="14478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350" b="0">
                <a:solidFill>
                  <a:srgbClr val="6E6E73"/>
                </a:solidFill>
                <a:latin typeface="Helvetica Neue"/>
                <a:ea typeface="Helvetica Neue"/>
                <a:cs typeface="Helvetica Neue"/>
              </a:defRPr>
            </a:pPr>
            <a:r>
              <a:rPr sz="1350" b="0">
                <a:solidFill>
                  <a:srgbClr val="6E6E73"/>
                </a:solidFill>
                <a:latin typeface="Helvetica Neue"/>
                <a:ea typeface="Helvetica Neue"/>
                <a:cs typeface="Helvetica Neue"/>
              </a:rPr>
              <a:t>playlists</a:t>
            </a:r>
          </a:p>
        </p:txBody>
      </p:sp>
      <p:sp>
        <p:nvSpPr>
          <p:cNvPr id="11" name="">
            <a:extLst xmlns:a="http://schemas.openxmlformats.org/drawingml/2006/main">
              <a:ext uri="{FF2B5EF4-FFF2-40B4-BE49-F238E27FC236}">
                <a16:creationId xmlns:a16="http://schemas.microsoft.com/office/drawing/2014/main" id="{BAD26BFF-CEAB-45BB-9651-889E4A67B2DA}"/>
              </a:ext>
            </a:extLst>
          </p:cNvPr>
          <p:cNvSpPr>
            <a:spLocks xmlns:a="http://schemas.openxmlformats.org/drawingml/2006/main" noGrp="1"/>
          </p:cNvSpPr>
          <p:nvPr/>
        </p:nvSpPr>
        <p:spPr>
          <a:xfrm xmlns:a="http://schemas.openxmlformats.org/drawingml/2006/main">
            <a:off x="2686050" y="5038725"/>
            <a:ext cx="14478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350" b="0">
                <a:solidFill>
                  <a:srgbClr val="6E6E73"/>
                </a:solidFill>
                <a:latin typeface="Helvetica Neue"/>
                <a:ea typeface="Helvetica Neue"/>
                <a:cs typeface="Helvetica Neue"/>
              </a:defRPr>
            </a:pPr>
            <a:r>
              <a:rPr sz="1350" b="0">
                <a:solidFill>
                  <a:srgbClr val="6E6E73"/>
                </a:solidFill>
                <a:latin typeface="Helvetica Neue"/>
                <a:ea typeface="Helvetica Neue"/>
                <a:cs typeface="Helvetica Neue"/>
              </a:rPr>
              <a:t>trips</a:t>
            </a:r>
          </a:p>
        </p:txBody>
      </p:sp>
      <p:sp>
        <p:nvSpPr>
          <p:cNvPr id="12" name="">
            <a:extLst xmlns:a="http://schemas.openxmlformats.org/drawingml/2006/main">
              <a:ext uri="{FF2B5EF4-FFF2-40B4-BE49-F238E27FC236}">
                <a16:creationId xmlns:a16="http://schemas.microsoft.com/office/drawing/2014/main" id="{9D3F842A-2FD4-496D-8E84-69163C42606C}"/>
              </a:ext>
            </a:extLst>
          </p:cNvPr>
          <p:cNvSpPr>
            <a:spLocks xmlns:a="http://schemas.openxmlformats.org/drawingml/2006/main" noGrp="1"/>
          </p:cNvSpPr>
          <p:nvPr/>
        </p:nvSpPr>
        <p:spPr>
          <a:xfrm xmlns:a="http://schemas.openxmlformats.org/drawingml/2006/main">
            <a:off x="4533900" y="1695450"/>
            <a:ext cx="0" cy="390525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3" name="sql-query">
            <a:extLst xmlns:a="http://schemas.openxmlformats.org/drawingml/2006/main">
              <a:ext uri="{FF2B5EF4-FFF2-40B4-BE49-F238E27FC236}">
                <a16:creationId xmlns:a16="http://schemas.microsoft.com/office/drawing/2014/main" id="{D83C5EAA-7DB8-4F73-98E7-2A8E7F51732C}"/>
              </a:ext>
            </a:extLst>
          </p:cNvPr>
          <p:cNvSpPr>
            <a:spLocks xmlns:a="http://schemas.openxmlformats.org/drawingml/2006/main" noGrp="1"/>
          </p:cNvSpPr>
          <p:nvPr/>
        </p:nvSpPr>
        <p:spPr>
          <a:xfrm xmlns:a="http://schemas.openxmlformats.org/drawingml/2006/main">
            <a:off x="4762500" y="3028950"/>
            <a:ext cx="1295400" cy="723900"/>
          </a:xfrm>
          <a:prstGeom xmlns:a="http://schemas.openxmlformats.org/drawingml/2006/main" prst="roundRect">
            <a:avLst>
              <a:gd name="adj" fmla="val 10526"/>
            </a:avLst>
          </a:prstGeom>
          <a:solidFill xmlns:a="http://schemas.openxmlformats.org/drawingml/2006/main">
            <a:srgbClr val="000000"/>
          </a:solidFill>
          <a:ln xmlns:a="http://schemas.openxmlformats.org/drawingml/2006/main" w="9525">
            <a:solidFill>
              <a:srgbClr val="000000"/>
            </a:solidFill>
            <a:prstDash val="solid"/>
          </a:ln>
        </p:spPr>
      </p:sp>
      <p:sp>
        <p:nvSpPr>
          <p:cNvPr id="14" name="">
            <a:extLst xmlns:a="http://schemas.openxmlformats.org/drawingml/2006/main">
              <a:ext uri="{FF2B5EF4-FFF2-40B4-BE49-F238E27FC236}">
                <a16:creationId xmlns:a16="http://schemas.microsoft.com/office/drawing/2014/main" id="{B1E505D6-52EF-4F09-8CE0-B5AF9E9ABDF7}"/>
              </a:ext>
            </a:extLst>
          </p:cNvPr>
          <p:cNvSpPr>
            <a:spLocks xmlns:a="http://schemas.openxmlformats.org/drawingml/2006/main" noGrp="1"/>
          </p:cNvSpPr>
          <p:nvPr/>
        </p:nvSpPr>
        <p:spPr>
          <a:xfrm xmlns:a="http://schemas.openxmlformats.org/drawingml/2006/main">
            <a:off x="4895850" y="3124200"/>
            <a:ext cx="10287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425" b="1">
                <a:solidFill>
                  <a:srgbClr val="FFFFFF"/>
                </a:solidFill>
                <a:latin typeface="Helvetica Neue"/>
                <a:ea typeface="Helvetica Neue"/>
                <a:cs typeface="Helvetica Neue"/>
              </a:defRPr>
            </a:pPr>
            <a:r>
              <a:rPr sz="1425" b="1">
                <a:solidFill>
                  <a:srgbClr val="FFFFFF"/>
                </a:solidFill>
                <a:latin typeface="Helvetica Neue"/>
                <a:ea typeface="Helvetica Neue"/>
                <a:cs typeface="Helvetica Neue"/>
              </a:rPr>
              <a:t>SELECT …</a:t>
            </a:r>
          </a:p>
        </p:txBody>
      </p:sp>
      <p:sp>
        <p:nvSpPr>
          <p:cNvPr id="15" name="">
            <a:extLst xmlns:a="http://schemas.openxmlformats.org/drawingml/2006/main">
              <a:ext uri="{FF2B5EF4-FFF2-40B4-BE49-F238E27FC236}">
                <a16:creationId xmlns:a16="http://schemas.microsoft.com/office/drawing/2014/main" id="{2CDFB99A-CA30-4EEF-8839-005C016A9A94}"/>
              </a:ext>
            </a:extLst>
          </p:cNvPr>
          <p:cNvSpPr>
            <a:spLocks xmlns:a="http://schemas.openxmlformats.org/drawingml/2006/main" noGrp="1"/>
          </p:cNvSpPr>
          <p:nvPr/>
        </p:nvSpPr>
        <p:spPr>
          <a:xfrm xmlns:a="http://schemas.openxmlformats.org/drawingml/2006/main">
            <a:off x="6076950" y="3067050"/>
            <a:ext cx="4000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3150" b="1">
                <a:solidFill>
                  <a:srgbClr val="6E6E73"/>
                </a:solidFill>
                <a:latin typeface="Helvetica Neue"/>
                <a:ea typeface="Helvetica Neue"/>
                <a:cs typeface="Helvetica Neue"/>
              </a:defRPr>
            </a:pPr>
            <a:r>
              <a:rPr sz="3150" b="1">
                <a:solidFill>
                  <a:srgbClr val="6E6E73"/>
                </a:solidFill>
                <a:latin typeface="Helvetica Neue"/>
                <a:ea typeface="Helvetica Neue"/>
                <a:cs typeface="Helvetica Neue"/>
              </a:rPr>
              <a:t>→</a:t>
            </a:r>
          </a:p>
        </p:txBody>
      </p:sp>
      <p:sp>
        <p:nvSpPr>
          <p:cNvPr id="16" name="mysql-server">
            <a:extLst xmlns:a="http://schemas.openxmlformats.org/drawingml/2006/main">
              <a:ext uri="{FF2B5EF4-FFF2-40B4-BE49-F238E27FC236}">
                <a16:creationId xmlns:a16="http://schemas.microsoft.com/office/drawing/2014/main" id="{84F5783E-A148-43B6-A738-A01016CA6B55}"/>
              </a:ext>
            </a:extLst>
          </p:cNvPr>
          <p:cNvSpPr>
            <a:spLocks xmlns:a="http://schemas.openxmlformats.org/drawingml/2006/main" noGrp="1"/>
          </p:cNvSpPr>
          <p:nvPr/>
        </p:nvSpPr>
        <p:spPr>
          <a:xfrm xmlns:a="http://schemas.openxmlformats.org/drawingml/2006/main">
            <a:off x="6553200" y="1676400"/>
            <a:ext cx="4762500" cy="4038600"/>
          </a:xfrm>
          <a:prstGeom xmlns:a="http://schemas.openxmlformats.org/drawingml/2006/main" prst="roundRect">
            <a:avLst>
              <a:gd name="adj" fmla="val 1887"/>
            </a:avLst>
          </a:prstGeom>
          <a:solidFill xmlns:a="http://schemas.openxmlformats.org/drawingml/2006/main">
            <a:srgbClr val="FFFFFF"/>
          </a:solidFill>
          <a:ln xmlns:a="http://schemas.openxmlformats.org/drawingml/2006/main" w="28575">
            <a:solidFill>
              <a:srgbClr val="000000"/>
            </a:solidFill>
            <a:prstDash val="solid"/>
          </a:ln>
        </p:spPr>
      </p:sp>
      <p:sp>
        <p:nvSpPr>
          <p:cNvPr id="17" name="">
            <a:extLst xmlns:a="http://schemas.openxmlformats.org/drawingml/2006/main">
              <a:ext uri="{FF2B5EF4-FFF2-40B4-BE49-F238E27FC236}">
                <a16:creationId xmlns:a16="http://schemas.microsoft.com/office/drawing/2014/main" id="{D32C4C7D-AD3D-43FD-8C94-29E4EA49E61C}"/>
              </a:ext>
            </a:extLst>
          </p:cNvPr>
          <p:cNvSpPr>
            <a:spLocks xmlns:a="http://schemas.openxmlformats.org/drawingml/2006/main" noGrp="1"/>
          </p:cNvSpPr>
          <p:nvPr/>
        </p:nvSpPr>
        <p:spPr>
          <a:xfrm xmlns:a="http://schemas.openxmlformats.org/drawingml/2006/main">
            <a:off x="6781800" y="1885950"/>
            <a:ext cx="9906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SERVER</a:t>
            </a:r>
          </a:p>
        </p:txBody>
      </p:sp>
      <p:pic>
        <p:nvPicPr>
          <p:cNvPr id="52" name=""/>
          <p:cNvPicPr>
            <a:picLocks xmlns:a="http://schemas.openxmlformats.org/drawingml/2006/main" noChangeAspect="1"/>
          </p:cNvPicPr>
          <p:nvPr/>
        </p:nvPicPr>
        <p:blipFill>
          <a:blip xmlns:r="http://schemas.openxmlformats.org/officeDocument/2006/relationships" xmlns:a="http://schemas.openxmlformats.org/drawingml/2006/main" r:embed="R3863905e19bf4b4b"/>
          <a:stretch xmlns:a="http://schemas.openxmlformats.org/drawingml/2006/main"/>
        </p:blipFill>
        <p:spPr>
          <a:xfrm xmlns:a="http://schemas.openxmlformats.org/drawingml/2006/main">
            <a:off x="8211155" y="1771650"/>
            <a:ext cx="1446590" cy="990600"/>
          </a:xfrm>
          <a:prstGeom xmlns:a="http://schemas.openxmlformats.org/drawingml/2006/main" prst="rect">
            <a:avLst/>
          </a:prstGeom>
        </p:spPr>
      </p:pic>
      <p:sp>
        <p:nvSpPr>
          <p:cNvPr id="19" name="">
            <a:extLst xmlns:a="http://schemas.openxmlformats.org/drawingml/2006/main">
              <a:ext uri="{FF2B5EF4-FFF2-40B4-BE49-F238E27FC236}">
                <a16:creationId xmlns:a16="http://schemas.microsoft.com/office/drawing/2014/main" id="{414E77F1-F3B3-4CB1-A0F6-10AAD7506A16}"/>
              </a:ext>
            </a:extLst>
          </p:cNvPr>
          <p:cNvSpPr>
            <a:spLocks xmlns:a="http://schemas.openxmlformats.org/drawingml/2006/main" noGrp="1"/>
          </p:cNvSpPr>
          <p:nvPr/>
        </p:nvSpPr>
        <p:spPr>
          <a:xfrm xmlns:a="http://schemas.openxmlformats.org/drawingml/2006/main">
            <a:off x="6896100" y="2857500"/>
            <a:ext cx="4076700" cy="590550"/>
          </a:xfrm>
          <a:prstGeom xmlns:a="http://schemas.openxmlformats.org/drawingml/2006/main" prst="roundRect">
            <a:avLst>
              <a:gd name="adj" fmla="val 6452"/>
            </a:avLst>
          </a:prstGeom>
          <a:solidFill xmlns:a="http://schemas.openxmlformats.org/drawingml/2006/main">
            <a:srgbClr val="000000"/>
          </a:solidFill>
          <a:ln xmlns:a="http://schemas.openxmlformats.org/drawingml/2006/main" w="9525">
            <a:solidFill>
              <a:srgbClr val="000000"/>
            </a:solidFill>
            <a:prstDash val="solid"/>
          </a:ln>
        </p:spPr>
      </p:sp>
      <p:sp>
        <p:nvSpPr>
          <p:cNvPr id="20" name="">
            <a:extLst xmlns:a="http://schemas.openxmlformats.org/drawingml/2006/main">
              <a:ext uri="{FF2B5EF4-FFF2-40B4-BE49-F238E27FC236}">
                <a16:creationId xmlns:a16="http://schemas.microsoft.com/office/drawing/2014/main" id="{305FBC64-08EE-49CE-B4CA-2641AC05BA28}"/>
              </a:ext>
            </a:extLst>
          </p:cNvPr>
          <p:cNvSpPr>
            <a:spLocks xmlns:a="http://schemas.openxmlformats.org/drawingml/2006/main" noGrp="1"/>
          </p:cNvSpPr>
          <p:nvPr/>
        </p:nvSpPr>
        <p:spPr>
          <a:xfrm xmlns:a="http://schemas.openxmlformats.org/drawingml/2006/main">
            <a:off x="7029450" y="2952750"/>
            <a:ext cx="3810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500" b="1">
                <a:solidFill>
                  <a:srgbClr val="FFFFFF"/>
                </a:solidFill>
                <a:latin typeface="Helvetica Neue"/>
                <a:ea typeface="Helvetica Neue"/>
                <a:cs typeface="Helvetica Neue"/>
              </a:defRPr>
            </a:pPr>
            <a:r>
              <a:rPr sz="1500" b="1">
                <a:solidFill>
                  <a:srgbClr val="FFFFFF"/>
                </a:solidFill>
                <a:latin typeface="Helvetica Neue"/>
                <a:ea typeface="Helvetica Neue"/>
                <a:cs typeface="Helvetica Neue"/>
              </a:rPr>
              <a:t>SQL  →  PLAN</a:t>
            </a:r>
          </a:p>
        </p:txBody>
      </p:sp>
      <p:sp>
        <p:nvSpPr>
          <p:cNvPr id="21" name="">
            <a:extLst xmlns:a="http://schemas.openxmlformats.org/drawingml/2006/main">
              <a:ext uri="{FF2B5EF4-FFF2-40B4-BE49-F238E27FC236}">
                <a16:creationId xmlns:a16="http://schemas.microsoft.com/office/drawing/2014/main" id="{A0A8FA83-D04C-4773-AB6F-7560AC649C72}"/>
              </a:ext>
            </a:extLst>
          </p:cNvPr>
          <p:cNvSpPr>
            <a:spLocks xmlns:a="http://schemas.openxmlformats.org/drawingml/2006/main" noGrp="1"/>
          </p:cNvSpPr>
          <p:nvPr/>
        </p:nvSpPr>
        <p:spPr>
          <a:xfrm xmlns:a="http://schemas.openxmlformats.org/drawingml/2006/main">
            <a:off x="6896100" y="3638550"/>
            <a:ext cx="1943100" cy="533400"/>
          </a:xfrm>
          <a:prstGeom xmlns:a="http://schemas.openxmlformats.org/drawingml/2006/main" prst="roundRect">
            <a:avLst>
              <a:gd name="adj" fmla="val 7143"/>
            </a:avLst>
          </a:prstGeom>
          <a:solidFill xmlns:a="http://schemas.openxmlformats.org/drawingml/2006/main">
            <a:srgbClr val="F5F5F7"/>
          </a:solidFill>
          <a:ln xmlns:a="http://schemas.openxmlformats.org/drawingml/2006/main" w="9525">
            <a:solidFill>
              <a:srgbClr val="D2D2D7"/>
            </a:solidFill>
            <a:prstDash val="solid"/>
          </a:ln>
        </p:spPr>
      </p:sp>
      <p:sp>
        <p:nvSpPr>
          <p:cNvPr id="22" name="">
            <a:extLst xmlns:a="http://schemas.openxmlformats.org/drawingml/2006/main">
              <a:ext uri="{FF2B5EF4-FFF2-40B4-BE49-F238E27FC236}">
                <a16:creationId xmlns:a16="http://schemas.microsoft.com/office/drawing/2014/main" id="{1FE41AA5-496D-4B35-A410-763E9E1EA3B7}"/>
              </a:ext>
            </a:extLst>
          </p:cNvPr>
          <p:cNvSpPr>
            <a:spLocks xmlns:a="http://schemas.openxmlformats.org/drawingml/2006/main" noGrp="1"/>
          </p:cNvSpPr>
          <p:nvPr/>
        </p:nvSpPr>
        <p:spPr>
          <a:xfrm xmlns:a="http://schemas.openxmlformats.org/drawingml/2006/main">
            <a:off x="7029450" y="3733800"/>
            <a:ext cx="1676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200" b="1">
                <a:solidFill>
                  <a:srgbClr val="111111"/>
                </a:solidFill>
                <a:latin typeface="Helvetica Neue"/>
                <a:ea typeface="Helvetica Neue"/>
                <a:cs typeface="Helvetica Neue"/>
              </a:defRPr>
            </a:pPr>
            <a:r>
              <a:rPr sz="1200" b="1">
                <a:solidFill>
                  <a:srgbClr val="111111"/>
                </a:solidFill>
                <a:latin typeface="Helvetica Neue"/>
                <a:ea typeface="Helvetica Neue"/>
                <a:cs typeface="Helvetica Neue"/>
              </a:rPr>
              <a:t>TRANSACTIONS</a:t>
            </a:r>
          </a:p>
        </p:txBody>
      </p:sp>
      <p:sp>
        <p:nvSpPr>
          <p:cNvPr id="23" name="">
            <a:extLst xmlns:a="http://schemas.openxmlformats.org/drawingml/2006/main">
              <a:ext uri="{FF2B5EF4-FFF2-40B4-BE49-F238E27FC236}">
                <a16:creationId xmlns:a16="http://schemas.microsoft.com/office/drawing/2014/main" id="{75F8B5FB-2D4B-4A3F-AD2C-BD03E314225D}"/>
              </a:ext>
            </a:extLst>
          </p:cNvPr>
          <p:cNvSpPr>
            <a:spLocks xmlns:a="http://schemas.openxmlformats.org/drawingml/2006/main" noGrp="1"/>
          </p:cNvSpPr>
          <p:nvPr/>
        </p:nvSpPr>
        <p:spPr>
          <a:xfrm xmlns:a="http://schemas.openxmlformats.org/drawingml/2006/main">
            <a:off x="9029700" y="3638550"/>
            <a:ext cx="1943100" cy="533400"/>
          </a:xfrm>
          <a:prstGeom xmlns:a="http://schemas.openxmlformats.org/drawingml/2006/main" prst="roundRect">
            <a:avLst>
              <a:gd name="adj" fmla="val 7143"/>
            </a:avLst>
          </a:prstGeom>
          <a:solidFill xmlns:a="http://schemas.openxmlformats.org/drawingml/2006/main">
            <a:srgbClr val="F5F5F7"/>
          </a:solidFill>
          <a:ln xmlns:a="http://schemas.openxmlformats.org/drawingml/2006/main" w="9525">
            <a:solidFill>
              <a:srgbClr val="D2D2D7"/>
            </a:solidFill>
            <a:prstDash val="solid"/>
          </a:ln>
        </p:spPr>
      </p:sp>
      <p:sp>
        <p:nvSpPr>
          <p:cNvPr id="24" name="">
            <a:extLst xmlns:a="http://schemas.openxmlformats.org/drawingml/2006/main">
              <a:ext uri="{FF2B5EF4-FFF2-40B4-BE49-F238E27FC236}">
                <a16:creationId xmlns:a16="http://schemas.microsoft.com/office/drawing/2014/main" id="{D52B0A2F-7F83-408E-B22F-869FF34E198D}"/>
              </a:ext>
            </a:extLst>
          </p:cNvPr>
          <p:cNvSpPr>
            <a:spLocks xmlns:a="http://schemas.openxmlformats.org/drawingml/2006/main" noGrp="1"/>
          </p:cNvSpPr>
          <p:nvPr/>
        </p:nvSpPr>
        <p:spPr>
          <a:xfrm xmlns:a="http://schemas.openxmlformats.org/drawingml/2006/main">
            <a:off x="9163050" y="3733800"/>
            <a:ext cx="1676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200" b="1">
                <a:solidFill>
                  <a:srgbClr val="111111"/>
                </a:solidFill>
                <a:latin typeface="Helvetica Neue"/>
                <a:ea typeface="Helvetica Neue"/>
                <a:cs typeface="Helvetica Neue"/>
              </a:defRPr>
            </a:pPr>
            <a:r>
              <a:rPr sz="1200" b="1">
                <a:solidFill>
                  <a:srgbClr val="111111"/>
                </a:solidFill>
                <a:latin typeface="Helvetica Neue"/>
                <a:ea typeface="Helvetica Neue"/>
                <a:cs typeface="Helvetica Neue"/>
              </a:rPr>
              <a:t>CACHE</a:t>
            </a:r>
          </a:p>
        </p:txBody>
      </p:sp>
      <p:sp>
        <p:nvSpPr>
          <p:cNvPr id="25" name="">
            <a:extLst xmlns:a="http://schemas.openxmlformats.org/drawingml/2006/main">
              <a:ext uri="{FF2B5EF4-FFF2-40B4-BE49-F238E27FC236}">
                <a16:creationId xmlns:a16="http://schemas.microsoft.com/office/drawing/2014/main" id="{BDDA72A9-1068-40D8-A31F-8A339BF5EDC2}"/>
              </a:ext>
            </a:extLst>
          </p:cNvPr>
          <p:cNvSpPr>
            <a:spLocks xmlns:a="http://schemas.openxmlformats.org/drawingml/2006/main" noGrp="1"/>
          </p:cNvSpPr>
          <p:nvPr/>
        </p:nvSpPr>
        <p:spPr>
          <a:xfrm xmlns:a="http://schemas.openxmlformats.org/drawingml/2006/main">
            <a:off x="6896100" y="4362450"/>
            <a:ext cx="4076700" cy="609600"/>
          </a:xfrm>
          <a:prstGeom xmlns:a="http://schemas.openxmlformats.org/drawingml/2006/main" prst="roundRect">
            <a:avLst>
              <a:gd name="adj" fmla="val 6250"/>
            </a:avLst>
          </a:prstGeom>
          <a:solidFill xmlns:a="http://schemas.openxmlformats.org/drawingml/2006/main">
            <a:srgbClr val="FFFFFF"/>
          </a:solidFill>
          <a:ln xmlns:a="http://schemas.openxmlformats.org/drawingml/2006/main" w="9525">
            <a:solidFill>
              <a:srgbClr val="000000"/>
            </a:solidFill>
            <a:prstDash val="solid"/>
          </a:ln>
        </p:spPr>
      </p:sp>
      <p:sp>
        <p:nvSpPr>
          <p:cNvPr id="26" name="">
            <a:extLst xmlns:a="http://schemas.openxmlformats.org/drawingml/2006/main">
              <a:ext uri="{FF2B5EF4-FFF2-40B4-BE49-F238E27FC236}">
                <a16:creationId xmlns:a16="http://schemas.microsoft.com/office/drawing/2014/main" id="{1E47D6D9-0664-45BB-9165-C1CDCDFEE719}"/>
              </a:ext>
            </a:extLst>
          </p:cNvPr>
          <p:cNvSpPr>
            <a:spLocks xmlns:a="http://schemas.openxmlformats.org/drawingml/2006/main" noGrp="1"/>
          </p:cNvSpPr>
          <p:nvPr/>
        </p:nvSpPr>
        <p:spPr>
          <a:xfrm xmlns:a="http://schemas.openxmlformats.org/drawingml/2006/main">
            <a:off x="7029450" y="4457700"/>
            <a:ext cx="3810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350" b="1">
                <a:solidFill>
                  <a:srgbClr val="111111"/>
                </a:solidFill>
                <a:latin typeface="Helvetica Neue"/>
                <a:ea typeface="Helvetica Neue"/>
                <a:cs typeface="Helvetica Neue"/>
              </a:defRPr>
            </a:pPr>
            <a:r>
              <a:rPr sz="1350" b="1">
                <a:solidFill>
                  <a:srgbClr val="111111"/>
                </a:solidFill>
                <a:latin typeface="Helvetica Neue"/>
                <a:ea typeface="Helvetica Neue"/>
                <a:cs typeface="Helvetica Neue"/>
              </a:rPr>
              <a:t>TABLES / INDEXES</a:t>
            </a:r>
          </a:p>
        </p:txBody>
      </p:sp>
      <p:sp>
        <p:nvSpPr>
          <p:cNvPr id="27" name="">
            <a:extLst xmlns:a="http://schemas.openxmlformats.org/drawingml/2006/main">
              <a:ext uri="{FF2B5EF4-FFF2-40B4-BE49-F238E27FC236}">
                <a16:creationId xmlns:a16="http://schemas.microsoft.com/office/drawing/2014/main" id="{1091AAFE-14B5-49AE-9463-9D806B69C0A8}"/>
              </a:ext>
            </a:extLst>
          </p:cNvPr>
          <p:cNvSpPr>
            <a:spLocks xmlns:a="http://schemas.openxmlformats.org/drawingml/2006/main" noGrp="1"/>
          </p:cNvSpPr>
          <p:nvPr/>
        </p:nvSpPr>
        <p:spPr>
          <a:xfrm xmlns:a="http://schemas.openxmlformats.org/drawingml/2006/main">
            <a:off x="6896100" y="5162550"/>
            <a:ext cx="4076700" cy="361950"/>
          </a:xfrm>
          <a:prstGeom xmlns:a="http://schemas.openxmlformats.org/drawingml/2006/main" prst="roundRect">
            <a:avLst>
              <a:gd name="adj" fmla="val 10526"/>
            </a:avLst>
          </a:prstGeom>
          <a:solidFill xmlns:a="http://schemas.openxmlformats.org/drawingml/2006/main">
            <a:srgbClr val="000000"/>
          </a:solidFill>
          <a:ln xmlns:a="http://schemas.openxmlformats.org/drawingml/2006/main" w="9525">
            <a:solidFill>
              <a:srgbClr val="000000"/>
            </a:solidFill>
            <a:prstDash val="solid"/>
          </a:ln>
        </p:spPr>
      </p:sp>
      <p:sp>
        <p:nvSpPr>
          <p:cNvPr id="28" name="">
            <a:extLst xmlns:a="http://schemas.openxmlformats.org/drawingml/2006/main">
              <a:ext uri="{FF2B5EF4-FFF2-40B4-BE49-F238E27FC236}">
                <a16:creationId xmlns:a16="http://schemas.microsoft.com/office/drawing/2014/main" id="{1FFA8A7F-A3AF-4047-A943-BA607CC0EB15}"/>
              </a:ext>
            </a:extLst>
          </p:cNvPr>
          <p:cNvSpPr>
            <a:spLocks xmlns:a="http://schemas.openxmlformats.org/drawingml/2006/main" noGrp="1"/>
          </p:cNvSpPr>
          <p:nvPr/>
        </p:nvSpPr>
        <p:spPr>
          <a:xfrm xmlns:a="http://schemas.openxmlformats.org/drawingml/2006/main">
            <a:off x="7029450" y="5257800"/>
            <a:ext cx="3810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125" b="1">
                <a:solidFill>
                  <a:srgbClr val="FFFFFF"/>
                </a:solidFill>
                <a:latin typeface="Helvetica Neue"/>
                <a:ea typeface="Helvetica Neue"/>
                <a:cs typeface="Helvetica Neue"/>
              </a:defRPr>
            </a:pPr>
            <a:r>
              <a:rPr sz="1125" b="1">
                <a:solidFill>
                  <a:srgbClr val="FFFFFF"/>
                </a:solidFill>
                <a:latin typeface="Helvetica Neue"/>
                <a:ea typeface="Helvetica Neue"/>
                <a:cs typeface="Helvetica Neue"/>
              </a:rPr>
              <a:t>LOGS</a:t>
            </a:r>
          </a:p>
        </p:txBody>
      </p:sp>
    </p:spTree>
    <p:extLst>
      <p:ext uri="{BB962C8B-B14F-4D97-AF65-F5344CB8AC3E}">
        <p14:creationId xmlns:p14="http://schemas.microsoft.com/office/powerpoint/2010/main" val="61154363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8" name="">
            <a:extLst xmlns:a="http://schemas.openxmlformats.org/drawingml/2006/main">
              <a:ext uri="{FF2B5EF4-FFF2-40B4-BE49-F238E27FC236}">
                <a16:creationId xmlns:a16="http://schemas.microsoft.com/office/drawing/2014/main" id="{6B7A79E4-1CA4-49E5-A88D-3754D3CD75C5}"/>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WHAT CHANGED?</a:t>
            </a:r>
          </a:p>
        </p:txBody>
      </p:sp>
      <p:sp>
        <p:nvSpPr>
          <p:cNvPr id="2" name="slide-title">
            <a:extLst xmlns:a="http://schemas.openxmlformats.org/drawingml/2006/main">
              <a:ext uri="{FF2B5EF4-FFF2-40B4-BE49-F238E27FC236}">
                <a16:creationId xmlns:a16="http://schemas.microsoft.com/office/drawing/2014/main" id="{8C3208ED-4568-47B6-95FC-A65D7D5A3029}"/>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Same tables. No server.</a:t>
            </a:r>
          </a:p>
        </p:txBody>
      </p:sp>
      <p:sp>
        <p:nvSpPr>
          <p:cNvPr id="3" name="">
            <a:extLst xmlns:a="http://schemas.openxmlformats.org/drawingml/2006/main">
              <a:ext uri="{FF2B5EF4-FFF2-40B4-BE49-F238E27FC236}">
                <a16:creationId xmlns:a16="http://schemas.microsoft.com/office/drawing/2014/main" id="{AA75BDAB-C501-4E3E-BBFF-1BD37B1431D8}"/>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4" name="sqlite-cli">
            <a:extLst xmlns:a="http://schemas.openxmlformats.org/drawingml/2006/main">
              <a:ext uri="{FF2B5EF4-FFF2-40B4-BE49-F238E27FC236}">
                <a16:creationId xmlns:a16="http://schemas.microsoft.com/office/drawing/2014/main" id="{8E04048A-5202-4B21-84C3-34C5DD89A7D2}"/>
              </a:ext>
            </a:extLst>
          </p:cNvPr>
          <p:cNvSpPr>
            <a:spLocks xmlns:a="http://schemas.openxmlformats.org/drawingml/2006/main" noGrp="1"/>
          </p:cNvSpPr>
          <p:nvPr/>
        </p:nvSpPr>
        <p:spPr>
          <a:xfrm xmlns:a="http://schemas.openxmlformats.org/drawingml/2006/main">
            <a:off x="685800" y="1752600"/>
            <a:ext cx="4038600" cy="1962150"/>
          </a:xfrm>
          <a:prstGeom xmlns:a="http://schemas.openxmlformats.org/drawingml/2006/main" prst="roundRect">
            <a:avLst>
              <a:gd name="adj" fmla="val 4854"/>
            </a:avLst>
          </a:prstGeom>
          <a:solidFill xmlns:a="http://schemas.openxmlformats.org/drawingml/2006/main">
            <a:srgbClr val="000000"/>
          </a:solidFill>
          <a:ln xmlns:a="http://schemas.openxmlformats.org/drawingml/2006/main" w="9525">
            <a:solidFill>
              <a:srgbClr val="000000"/>
            </a:solidFill>
            <a:prstDash val="solid"/>
          </a:ln>
        </p:spPr>
      </p:sp>
      <p:sp>
        <p:nvSpPr>
          <p:cNvPr id="5" name="">
            <a:extLst xmlns:a="http://schemas.openxmlformats.org/drawingml/2006/main">
              <a:ext uri="{FF2B5EF4-FFF2-40B4-BE49-F238E27FC236}">
                <a16:creationId xmlns:a16="http://schemas.microsoft.com/office/drawing/2014/main" id="{1177D827-B58B-44D3-B906-B1F322AC50AA}"/>
              </a:ext>
            </a:extLst>
          </p:cNvPr>
          <p:cNvSpPr>
            <a:spLocks xmlns:a="http://schemas.openxmlformats.org/drawingml/2006/main" noGrp="1"/>
          </p:cNvSpPr>
          <p:nvPr/>
        </p:nvSpPr>
        <p:spPr>
          <a:xfrm xmlns:a="http://schemas.openxmlformats.org/drawingml/2006/main">
            <a:off x="933450" y="2066925"/>
            <a:ext cx="3524250" cy="1352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14000"/>
              </a:lnSpc>
              <a:buNone/>
              <a:defRPr sz="1575" b="0">
                <a:solidFill>
                  <a:srgbClr val="FFFFFF"/>
                </a:solidFill>
                <a:latin typeface="SFMono-Regular"/>
                <a:ea typeface="SFMono-Regular"/>
                <a:cs typeface="SFMono-Regular"/>
              </a:defRPr>
            </a:pPr>
            <a:r>
              <a:rPr sz="1575" b="0">
                <a:solidFill>
                  <a:srgbClr val="FFFFFF"/>
                </a:solidFill>
                <a:latin typeface="SFMono-Regular"/>
                <a:ea typeface="SFMono-Regular"/>
                <a:cs typeface="SFMono-Regular"/>
              </a:rPr>
              <a:t>$ sqlite3 app.db</a:t>
            </a:r>
          </a:p>
          <a:p xmlns:a="http://schemas.openxmlformats.org/drawingml/2006/main">
            <a:pPr algn="l">
              <a:lnSpc>
                <a:spcPct val="114000"/>
              </a:lnSpc>
              <a:buNone/>
              <a:defRPr sz="1575" b="0">
                <a:solidFill>
                  <a:srgbClr val="FFFFFF"/>
                </a:solidFill>
                <a:latin typeface="SFMono-Regular"/>
                <a:ea typeface="SFMono-Regular"/>
                <a:cs typeface="SFMono-Regular"/>
              </a:defRPr>
            </a:pPr>
            <a:r>
              <a:rPr sz="1575" b="0">
                <a:solidFill>
                  <a:srgbClr val="FFFFFF"/>
                </a:solidFill>
                <a:latin typeface="SFMono-Regular"/>
                <a:ea typeface="SFMono-Regular"/>
                <a:cs typeface="SFMono-Regular"/>
              </a:rPr>
              <a:t>sqlite&gt; SELECT name, city</a:t>
            </a:r>
          </a:p>
          <a:p xmlns:a="http://schemas.openxmlformats.org/drawingml/2006/main">
            <a:pPr algn="l">
              <a:lnSpc>
                <a:spcPct val="114000"/>
              </a:lnSpc>
              <a:buNone/>
              <a:defRPr sz="1575" b="0">
                <a:solidFill>
                  <a:srgbClr val="FFFFFF"/>
                </a:solidFill>
                <a:latin typeface="SFMono-Regular"/>
                <a:ea typeface="SFMono-Regular"/>
                <a:cs typeface="SFMono-Regular"/>
              </a:defRPr>
            </a:pPr>
            <a:r>
              <a:rPr sz="1575" b="0">
                <a:solidFill>
                  <a:srgbClr val="FFFFFF"/>
                </a:solidFill>
                <a:latin typeface="SFMono-Regular"/>
                <a:ea typeface="SFMono-Regular"/>
                <a:cs typeface="SFMono-Regular"/>
              </a:rPr>
              <a:t>   ...&gt; FROM users;</a:t>
            </a:r>
          </a:p>
        </p:txBody>
      </p:sp>
      <p:sp>
        <p:nvSpPr>
          <p:cNvPr id="6" name="">
            <a:extLst xmlns:a="http://schemas.openxmlformats.org/drawingml/2006/main">
              <a:ext uri="{FF2B5EF4-FFF2-40B4-BE49-F238E27FC236}">
                <a16:creationId xmlns:a16="http://schemas.microsoft.com/office/drawing/2014/main" id="{F938DB0A-B9D8-4EC8-BE0C-DAD287C7C243}"/>
              </a:ext>
            </a:extLst>
          </p:cNvPr>
          <p:cNvSpPr>
            <a:spLocks xmlns:a="http://schemas.openxmlformats.org/drawingml/2006/main" noGrp="1"/>
          </p:cNvSpPr>
          <p:nvPr/>
        </p:nvSpPr>
        <p:spPr>
          <a:xfrm xmlns:a="http://schemas.openxmlformats.org/drawingml/2006/main">
            <a:off x="4857750" y="2362200"/>
            <a:ext cx="476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3150" b="1">
                <a:solidFill>
                  <a:srgbClr val="6E6E73"/>
                </a:solidFill>
                <a:latin typeface="Helvetica Neue"/>
                <a:ea typeface="Helvetica Neue"/>
                <a:cs typeface="Helvetica Neue"/>
              </a:defRPr>
            </a:pPr>
            <a:r>
              <a:rPr sz="3150" b="1">
                <a:solidFill>
                  <a:srgbClr val="6E6E73"/>
                </a:solidFill>
                <a:latin typeface="Helvetica Neue"/>
                <a:ea typeface="Helvetica Neue"/>
                <a:cs typeface="Helvetica Neue"/>
              </a:rPr>
              <a:t>→</a:t>
            </a:r>
          </a:p>
        </p:txBody>
      </p:sp>
      <p:pic>
        <p:nvPicPr>
          <p:cNvPr id="37" name=""/>
          <p:cNvPicPr>
            <a:picLocks xmlns:a="http://schemas.openxmlformats.org/drawingml/2006/main" noChangeAspect="1"/>
          </p:cNvPicPr>
          <p:nvPr/>
        </p:nvPicPr>
        <p:blipFill>
          <a:blip xmlns:r="http://schemas.openxmlformats.org/officeDocument/2006/relationships" xmlns:a="http://schemas.openxmlformats.org/drawingml/2006/main" r:embed="Re71c5c11d19b49eb"/>
          <a:stretch xmlns:a="http://schemas.openxmlformats.org/drawingml/2006/main"/>
        </p:blipFill>
        <p:spPr>
          <a:xfrm xmlns:a="http://schemas.openxmlformats.org/drawingml/2006/main">
            <a:off x="5430618" y="1981200"/>
            <a:ext cx="2130864" cy="10096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6842EA6C-3035-4E11-A2B2-4F3747072D02}"/>
              </a:ext>
            </a:extLst>
          </p:cNvPr>
          <p:cNvSpPr>
            <a:spLocks xmlns:a="http://schemas.openxmlformats.org/drawingml/2006/main" noGrp="1"/>
          </p:cNvSpPr>
          <p:nvPr/>
        </p:nvSpPr>
        <p:spPr>
          <a:xfrm xmlns:a="http://schemas.openxmlformats.org/drawingml/2006/main">
            <a:off x="7600950" y="2362200"/>
            <a:ext cx="4762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3150" b="1">
                <a:solidFill>
                  <a:srgbClr val="6E6E73"/>
                </a:solidFill>
                <a:latin typeface="Helvetica Neue"/>
                <a:ea typeface="Helvetica Neue"/>
                <a:cs typeface="Helvetica Neue"/>
              </a:defRPr>
            </a:pPr>
            <a:r>
              <a:rPr sz="3150" b="1">
                <a:solidFill>
                  <a:srgbClr val="6E6E73"/>
                </a:solidFill>
                <a:latin typeface="Helvetica Neue"/>
                <a:ea typeface="Helvetica Neue"/>
                <a:cs typeface="Helvetica Neue"/>
              </a:rPr>
              <a:t>→</a:t>
            </a:r>
          </a:p>
        </p:txBody>
      </p:sp>
      <p:pic>
        <p:nvPicPr>
          <p:cNvPr id="39" name=""/>
          <p:cNvPicPr>
            <a:picLocks xmlns:a="http://schemas.openxmlformats.org/drawingml/2006/main" noChangeAspect="1"/>
          </p:cNvPicPr>
          <p:nvPr/>
        </p:nvPicPr>
        <p:blipFill>
          <a:blip xmlns:r="http://schemas.openxmlformats.org/officeDocument/2006/relationships" xmlns:a="http://schemas.openxmlformats.org/drawingml/2006/main" r:embed="R1c333e2dc46341a5"/>
          <a:stretch xmlns:a="http://schemas.openxmlformats.org/drawingml/2006/main"/>
        </p:blipFill>
        <p:spPr>
          <a:xfrm xmlns:a="http://schemas.openxmlformats.org/drawingml/2006/main">
            <a:off x="8486775" y="1619250"/>
            <a:ext cx="1657350" cy="22098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2DA12EC1-EAC4-41B9-A6EE-EBBABD34874C}"/>
              </a:ext>
            </a:extLst>
          </p:cNvPr>
          <p:cNvSpPr>
            <a:spLocks xmlns:a="http://schemas.openxmlformats.org/drawingml/2006/main" noGrp="1"/>
          </p:cNvSpPr>
          <p:nvPr/>
        </p:nvSpPr>
        <p:spPr>
          <a:xfrm xmlns:a="http://schemas.openxmlformats.org/drawingml/2006/main">
            <a:off x="8629650" y="2657475"/>
            <a:ext cx="13716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800" b="1">
                <a:solidFill>
                  <a:srgbClr val="000000"/>
                </a:solidFill>
                <a:latin typeface="SFMono-Regular"/>
                <a:ea typeface="SFMono-Regular"/>
                <a:cs typeface="SFMono-Regular"/>
              </a:defRPr>
            </a:pPr>
            <a:r>
              <a:rPr sz="1800" b="1">
                <a:solidFill>
                  <a:srgbClr val="000000"/>
                </a:solidFill>
                <a:latin typeface="SFMono-Regular"/>
                <a:ea typeface="SFMono-Regular"/>
                <a:cs typeface="SFMono-Regular"/>
              </a:rPr>
              <a:t>app.db</a:t>
            </a:r>
          </a:p>
        </p:txBody>
      </p:sp>
      <p:sp>
        <p:nvSpPr>
          <p:cNvPr id="11" name="">
            <a:extLst xmlns:a="http://schemas.openxmlformats.org/drawingml/2006/main">
              <a:ext uri="{FF2B5EF4-FFF2-40B4-BE49-F238E27FC236}">
                <a16:creationId xmlns:a16="http://schemas.microsoft.com/office/drawing/2014/main" id="{F2F3807D-C5C5-4012-AE9F-B5FB1486C63E}"/>
              </a:ext>
            </a:extLst>
          </p:cNvPr>
          <p:cNvSpPr>
            <a:spLocks xmlns:a="http://schemas.openxmlformats.org/drawingml/2006/main" noGrp="1"/>
          </p:cNvSpPr>
          <p:nvPr/>
        </p:nvSpPr>
        <p:spPr>
          <a:xfrm xmlns:a="http://schemas.openxmlformats.org/drawingml/2006/main">
            <a:off x="8458200" y="3924300"/>
            <a:ext cx="1714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275" b="0">
                <a:solidFill>
                  <a:srgbClr val="6E6E73"/>
                </a:solidFill>
                <a:latin typeface="Helvetica Neue"/>
                <a:ea typeface="Helvetica Neue"/>
                <a:cs typeface="Helvetica Neue"/>
              </a:defRPr>
            </a:pPr>
            <a:r>
              <a:rPr sz="1275" b="0">
                <a:solidFill>
                  <a:srgbClr val="6E6E73"/>
                </a:solidFill>
                <a:latin typeface="Helvetica Neue"/>
                <a:ea typeface="Helvetica Neue"/>
                <a:cs typeface="Helvetica Neue"/>
              </a:rPr>
              <a:t>one file</a:t>
            </a:r>
          </a:p>
        </p:txBody>
      </p:sp>
      <p:sp>
        <p:nvSpPr>
          <p:cNvPr id="12" name="">
            <a:extLst xmlns:a="http://schemas.openxmlformats.org/drawingml/2006/main">
              <a:ext uri="{FF2B5EF4-FFF2-40B4-BE49-F238E27FC236}">
                <a16:creationId xmlns:a16="http://schemas.microsoft.com/office/drawing/2014/main" id="{71BBC359-8903-44B5-9410-628A93ADB213}"/>
              </a:ext>
            </a:extLst>
          </p:cNvPr>
          <p:cNvSpPr>
            <a:spLocks xmlns:a="http://schemas.openxmlformats.org/drawingml/2006/main" noGrp="1"/>
          </p:cNvSpPr>
          <p:nvPr/>
        </p:nvSpPr>
        <p:spPr>
          <a:xfrm xmlns:a="http://schemas.openxmlformats.org/drawingml/2006/main">
            <a:off x="2095500" y="4343400"/>
            <a:ext cx="8001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users</a:t>
            </a:r>
          </a:p>
        </p:txBody>
      </p:sp>
      <p:sp>
        <p:nvSpPr>
          <p:cNvPr id="13" name="users-table">
            <a:extLst xmlns:a="http://schemas.openxmlformats.org/drawingml/2006/main">
              <a:ext uri="{FF2B5EF4-FFF2-40B4-BE49-F238E27FC236}">
                <a16:creationId xmlns:a16="http://schemas.microsoft.com/office/drawing/2014/main" id="{53DCFF1F-02DF-4BB1-9F56-EB195C741A99}"/>
              </a:ext>
            </a:extLst>
          </p:cNvPr>
          <p:cNvSpPr>
            <a:spLocks xmlns:a="http://schemas.openxmlformats.org/drawingml/2006/main" noGrp="1"/>
          </p:cNvSpPr>
          <p:nvPr/>
        </p:nvSpPr>
        <p:spPr>
          <a:xfrm xmlns:a="http://schemas.openxmlformats.org/drawingml/2006/main">
            <a:off x="2095500" y="4686300"/>
            <a:ext cx="8001000" cy="1428750"/>
          </a:xfrm>
          <a:prstGeom xmlns:a="http://schemas.openxmlformats.org/drawingml/2006/main" prst="rect">
            <a:avLst/>
          </a:prstGeom>
          <a:solidFill xmlns:a="http://schemas.openxmlformats.org/drawingml/2006/main">
            <a:srgbClr val="FFFFFF"/>
          </a:solidFill>
          <a:ln xmlns:a="http://schemas.openxmlformats.org/drawingml/2006/main" w="19050">
            <a:solidFill>
              <a:srgbClr val="000000"/>
            </a:solidFill>
            <a:prstDash val="solid"/>
          </a:ln>
        </p:spPr>
      </p:sp>
      <p:sp>
        <p:nvSpPr>
          <p:cNvPr id="14" name="">
            <a:extLst xmlns:a="http://schemas.openxmlformats.org/drawingml/2006/main">
              <a:ext uri="{FF2B5EF4-FFF2-40B4-BE49-F238E27FC236}">
                <a16:creationId xmlns:a16="http://schemas.microsoft.com/office/drawing/2014/main" id="{93169D7A-E68C-406F-95BD-342924C9EC92}"/>
              </a:ext>
            </a:extLst>
          </p:cNvPr>
          <p:cNvSpPr>
            <a:spLocks xmlns:a="http://schemas.openxmlformats.org/drawingml/2006/main" noGrp="1"/>
          </p:cNvSpPr>
          <p:nvPr/>
        </p:nvSpPr>
        <p:spPr>
          <a:xfrm xmlns:a="http://schemas.openxmlformats.org/drawingml/2006/main">
            <a:off x="2095500" y="4686300"/>
            <a:ext cx="8001000" cy="361950"/>
          </a:xfrm>
          <a:prstGeom xmlns:a="http://schemas.openxmlformats.org/drawingml/2006/main" prst="rect">
            <a:avLst/>
          </a:prstGeom>
          <a:solidFill xmlns:a="http://schemas.openxmlformats.org/drawingml/2006/main">
            <a:srgbClr val="F5F5F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CFAD08F-3EA1-45A1-ACC9-4C89C9F3F4CF}"/>
              </a:ext>
            </a:extLst>
          </p:cNvPr>
          <p:cNvSpPr>
            <a:spLocks xmlns:a="http://schemas.openxmlformats.org/drawingml/2006/main" noGrp="1"/>
          </p:cNvSpPr>
          <p:nvPr/>
        </p:nvSpPr>
        <p:spPr>
          <a:xfrm xmlns:a="http://schemas.openxmlformats.org/drawingml/2006/main">
            <a:off x="2095500" y="5048250"/>
            <a:ext cx="8001000" cy="0"/>
          </a:xfrm>
          <a:prstGeom xmlns:a="http://schemas.openxmlformats.org/drawingml/2006/main" prst="line">
            <a:avLst/>
          </a:prstGeom>
          <a:noFill xmlns:a="http://schemas.openxmlformats.org/drawingml/2006/main"/>
          <a:ln xmlns:a="http://schemas.openxmlformats.org/drawingml/2006/main" w="14288">
            <a:solidFill>
              <a:srgbClr val="000000"/>
            </a:solidFill>
            <a:prstDash val="solid"/>
          </a:ln>
        </p:spPr>
      </p:sp>
      <p:sp>
        <p:nvSpPr>
          <p:cNvPr id="16" name="">
            <a:extLst xmlns:a="http://schemas.openxmlformats.org/drawingml/2006/main">
              <a:ext uri="{FF2B5EF4-FFF2-40B4-BE49-F238E27FC236}">
                <a16:creationId xmlns:a16="http://schemas.microsoft.com/office/drawing/2014/main" id="{56595E41-CDA1-4AE3-A442-4E4440A7F3D4}"/>
              </a:ext>
            </a:extLst>
          </p:cNvPr>
          <p:cNvSpPr>
            <a:spLocks xmlns:a="http://schemas.openxmlformats.org/drawingml/2006/main" noGrp="1"/>
          </p:cNvSpPr>
          <p:nvPr/>
        </p:nvSpPr>
        <p:spPr>
          <a:xfrm xmlns:a="http://schemas.openxmlformats.org/drawingml/2006/main">
            <a:off x="2095500" y="5581650"/>
            <a:ext cx="80010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7" name="">
            <a:extLst xmlns:a="http://schemas.openxmlformats.org/drawingml/2006/main">
              <a:ext uri="{FF2B5EF4-FFF2-40B4-BE49-F238E27FC236}">
                <a16:creationId xmlns:a16="http://schemas.microsoft.com/office/drawing/2014/main" id="{7FC63EE9-7637-4491-8616-254A8CF937D3}"/>
              </a:ext>
            </a:extLst>
          </p:cNvPr>
          <p:cNvSpPr>
            <a:spLocks xmlns:a="http://schemas.openxmlformats.org/drawingml/2006/main" noGrp="1"/>
          </p:cNvSpPr>
          <p:nvPr/>
        </p:nvSpPr>
        <p:spPr>
          <a:xfrm xmlns:a="http://schemas.openxmlformats.org/drawingml/2006/main">
            <a:off x="3375660" y="4686300"/>
            <a:ext cx="0" cy="142875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8" name="">
            <a:extLst xmlns:a="http://schemas.openxmlformats.org/drawingml/2006/main">
              <a:ext uri="{FF2B5EF4-FFF2-40B4-BE49-F238E27FC236}">
                <a16:creationId xmlns:a16="http://schemas.microsoft.com/office/drawing/2014/main" id="{FDC8515E-C3E4-4DA9-BA9F-7DFDB0A95E95}"/>
              </a:ext>
            </a:extLst>
          </p:cNvPr>
          <p:cNvSpPr>
            <a:spLocks xmlns:a="http://schemas.openxmlformats.org/drawingml/2006/main" noGrp="1"/>
          </p:cNvSpPr>
          <p:nvPr/>
        </p:nvSpPr>
        <p:spPr>
          <a:xfrm xmlns:a="http://schemas.openxmlformats.org/drawingml/2006/main">
            <a:off x="6416040" y="4686300"/>
            <a:ext cx="0" cy="142875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9" name="">
            <a:extLst xmlns:a="http://schemas.openxmlformats.org/drawingml/2006/main">
              <a:ext uri="{FF2B5EF4-FFF2-40B4-BE49-F238E27FC236}">
                <a16:creationId xmlns:a16="http://schemas.microsoft.com/office/drawing/2014/main" id="{0419FA84-8C30-46DF-8F17-03C51783443A}"/>
              </a:ext>
            </a:extLst>
          </p:cNvPr>
          <p:cNvSpPr>
            <a:spLocks xmlns:a="http://schemas.openxmlformats.org/drawingml/2006/main" noGrp="1"/>
          </p:cNvSpPr>
          <p:nvPr/>
        </p:nvSpPr>
        <p:spPr>
          <a:xfrm xmlns:a="http://schemas.openxmlformats.org/drawingml/2006/main">
            <a:off x="2095500" y="4762500"/>
            <a:ext cx="128016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id</a:t>
            </a:r>
          </a:p>
        </p:txBody>
      </p:sp>
      <p:sp>
        <p:nvSpPr>
          <p:cNvPr id="20" name="">
            <a:extLst xmlns:a="http://schemas.openxmlformats.org/drawingml/2006/main">
              <a:ext uri="{FF2B5EF4-FFF2-40B4-BE49-F238E27FC236}">
                <a16:creationId xmlns:a16="http://schemas.microsoft.com/office/drawing/2014/main" id="{5710AF9F-E0A8-4154-88CC-3C563972DE5E}"/>
              </a:ext>
            </a:extLst>
          </p:cNvPr>
          <p:cNvSpPr>
            <a:spLocks xmlns:a="http://schemas.openxmlformats.org/drawingml/2006/main" noGrp="1"/>
          </p:cNvSpPr>
          <p:nvPr/>
        </p:nvSpPr>
        <p:spPr>
          <a:xfrm xmlns:a="http://schemas.openxmlformats.org/drawingml/2006/main">
            <a:off x="3375660" y="4762500"/>
            <a:ext cx="304038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name</a:t>
            </a:r>
          </a:p>
        </p:txBody>
      </p:sp>
      <p:sp>
        <p:nvSpPr>
          <p:cNvPr id="21" name="">
            <a:extLst xmlns:a="http://schemas.openxmlformats.org/drawingml/2006/main">
              <a:ext uri="{FF2B5EF4-FFF2-40B4-BE49-F238E27FC236}">
                <a16:creationId xmlns:a16="http://schemas.microsoft.com/office/drawing/2014/main" id="{F3EAD99B-B9B0-4123-8625-9EA6D8D28D36}"/>
              </a:ext>
            </a:extLst>
          </p:cNvPr>
          <p:cNvSpPr>
            <a:spLocks xmlns:a="http://schemas.openxmlformats.org/drawingml/2006/main" noGrp="1"/>
          </p:cNvSpPr>
          <p:nvPr/>
        </p:nvSpPr>
        <p:spPr>
          <a:xfrm xmlns:a="http://schemas.openxmlformats.org/drawingml/2006/main">
            <a:off x="6416040" y="4762500"/>
            <a:ext cx="368046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city</a:t>
            </a:r>
          </a:p>
        </p:txBody>
      </p:sp>
      <p:sp>
        <p:nvSpPr>
          <p:cNvPr id="22" name="">
            <a:extLst xmlns:a="http://schemas.openxmlformats.org/drawingml/2006/main">
              <a:ext uri="{FF2B5EF4-FFF2-40B4-BE49-F238E27FC236}">
                <a16:creationId xmlns:a16="http://schemas.microsoft.com/office/drawing/2014/main" id="{4061BD20-C784-4F23-8243-E5B320B3DAF5}"/>
              </a:ext>
            </a:extLst>
          </p:cNvPr>
          <p:cNvSpPr>
            <a:spLocks xmlns:a="http://schemas.openxmlformats.org/drawingml/2006/main" noGrp="1"/>
          </p:cNvSpPr>
          <p:nvPr/>
        </p:nvSpPr>
        <p:spPr>
          <a:xfrm xmlns:a="http://schemas.openxmlformats.org/drawingml/2006/main">
            <a:off x="2095500" y="5162550"/>
            <a:ext cx="128016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0">
                <a:solidFill>
                  <a:srgbClr val="111111"/>
                </a:solidFill>
                <a:latin typeface="Helvetica Neue"/>
                <a:ea typeface="Helvetica Neue"/>
                <a:cs typeface="Helvetica Neue"/>
              </a:defRPr>
            </a:pPr>
            <a:r>
              <a:rPr sz="1500" b="0">
                <a:solidFill>
                  <a:srgbClr val="111111"/>
                </a:solidFill>
                <a:latin typeface="Helvetica Neue"/>
                <a:ea typeface="Helvetica Neue"/>
                <a:cs typeface="Helvetica Neue"/>
              </a:rPr>
              <a:t>42</a:t>
            </a:r>
          </a:p>
        </p:txBody>
      </p:sp>
      <p:sp>
        <p:nvSpPr>
          <p:cNvPr id="23" name="">
            <a:extLst xmlns:a="http://schemas.openxmlformats.org/drawingml/2006/main">
              <a:ext uri="{FF2B5EF4-FFF2-40B4-BE49-F238E27FC236}">
                <a16:creationId xmlns:a16="http://schemas.microsoft.com/office/drawing/2014/main" id="{09542B23-707A-4BB5-B8BE-CEF83A689873}"/>
              </a:ext>
            </a:extLst>
          </p:cNvPr>
          <p:cNvSpPr>
            <a:spLocks xmlns:a="http://schemas.openxmlformats.org/drawingml/2006/main" noGrp="1"/>
          </p:cNvSpPr>
          <p:nvPr/>
        </p:nvSpPr>
        <p:spPr>
          <a:xfrm xmlns:a="http://schemas.openxmlformats.org/drawingml/2006/main">
            <a:off x="3375660" y="5162550"/>
            <a:ext cx="304038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0">
                <a:solidFill>
                  <a:srgbClr val="111111"/>
                </a:solidFill>
                <a:latin typeface="Helvetica Neue"/>
                <a:ea typeface="Helvetica Neue"/>
                <a:cs typeface="Helvetica Neue"/>
              </a:defRPr>
            </a:pPr>
            <a:r>
              <a:rPr sz="1500" b="0">
                <a:solidFill>
                  <a:srgbClr val="111111"/>
                </a:solidFill>
                <a:latin typeface="Helvetica Neue"/>
                <a:ea typeface="Helvetica Neue"/>
                <a:cs typeface="Helvetica Neue"/>
              </a:rPr>
              <a:t>Ada</a:t>
            </a:r>
          </a:p>
        </p:txBody>
      </p:sp>
      <p:sp>
        <p:nvSpPr>
          <p:cNvPr id="24" name="">
            <a:extLst xmlns:a="http://schemas.openxmlformats.org/drawingml/2006/main">
              <a:ext uri="{FF2B5EF4-FFF2-40B4-BE49-F238E27FC236}">
                <a16:creationId xmlns:a16="http://schemas.microsoft.com/office/drawing/2014/main" id="{E9B8E1E6-B663-4117-8404-DA33D5784CF1}"/>
              </a:ext>
            </a:extLst>
          </p:cNvPr>
          <p:cNvSpPr>
            <a:spLocks xmlns:a="http://schemas.openxmlformats.org/drawingml/2006/main" noGrp="1"/>
          </p:cNvSpPr>
          <p:nvPr/>
        </p:nvSpPr>
        <p:spPr>
          <a:xfrm xmlns:a="http://schemas.openxmlformats.org/drawingml/2006/main">
            <a:off x="6416040" y="5162550"/>
            <a:ext cx="368046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0">
                <a:solidFill>
                  <a:srgbClr val="111111"/>
                </a:solidFill>
                <a:latin typeface="Helvetica Neue"/>
                <a:ea typeface="Helvetica Neue"/>
                <a:cs typeface="Helvetica Neue"/>
              </a:defRPr>
            </a:pPr>
            <a:r>
              <a:rPr sz="1500" b="0">
                <a:solidFill>
                  <a:srgbClr val="111111"/>
                </a:solidFill>
                <a:latin typeface="Helvetica Neue"/>
                <a:ea typeface="Helvetica Neue"/>
                <a:cs typeface="Helvetica Neue"/>
              </a:rPr>
              <a:t>Logan</a:t>
            </a:r>
          </a:p>
        </p:txBody>
      </p:sp>
      <p:sp>
        <p:nvSpPr>
          <p:cNvPr id="25" name="">
            <a:extLst xmlns:a="http://schemas.openxmlformats.org/drawingml/2006/main">
              <a:ext uri="{FF2B5EF4-FFF2-40B4-BE49-F238E27FC236}">
                <a16:creationId xmlns:a16="http://schemas.microsoft.com/office/drawing/2014/main" id="{94A06946-766C-4E4A-8F20-73BDFC2A880C}"/>
              </a:ext>
            </a:extLst>
          </p:cNvPr>
          <p:cNvSpPr>
            <a:spLocks xmlns:a="http://schemas.openxmlformats.org/drawingml/2006/main" noGrp="1"/>
          </p:cNvSpPr>
          <p:nvPr/>
        </p:nvSpPr>
        <p:spPr>
          <a:xfrm xmlns:a="http://schemas.openxmlformats.org/drawingml/2006/main">
            <a:off x="2095500" y="5695950"/>
            <a:ext cx="128016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0">
                <a:solidFill>
                  <a:srgbClr val="111111"/>
                </a:solidFill>
                <a:latin typeface="Helvetica Neue"/>
                <a:ea typeface="Helvetica Neue"/>
                <a:cs typeface="Helvetica Neue"/>
              </a:defRPr>
            </a:pPr>
            <a:r>
              <a:rPr sz="1500" b="0">
                <a:solidFill>
                  <a:srgbClr val="111111"/>
                </a:solidFill>
                <a:latin typeface="Helvetica Neue"/>
                <a:ea typeface="Helvetica Neue"/>
                <a:cs typeface="Helvetica Neue"/>
              </a:rPr>
              <a:t>81</a:t>
            </a:r>
          </a:p>
        </p:txBody>
      </p:sp>
      <p:sp>
        <p:nvSpPr>
          <p:cNvPr id="26" name="">
            <a:extLst xmlns:a="http://schemas.openxmlformats.org/drawingml/2006/main">
              <a:ext uri="{FF2B5EF4-FFF2-40B4-BE49-F238E27FC236}">
                <a16:creationId xmlns:a16="http://schemas.microsoft.com/office/drawing/2014/main" id="{60291146-B69D-4095-BC6A-7EF160FCF325}"/>
              </a:ext>
            </a:extLst>
          </p:cNvPr>
          <p:cNvSpPr>
            <a:spLocks xmlns:a="http://schemas.openxmlformats.org/drawingml/2006/main" noGrp="1"/>
          </p:cNvSpPr>
          <p:nvPr/>
        </p:nvSpPr>
        <p:spPr>
          <a:xfrm xmlns:a="http://schemas.openxmlformats.org/drawingml/2006/main">
            <a:off x="3375660" y="5695950"/>
            <a:ext cx="304038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0">
                <a:solidFill>
                  <a:srgbClr val="111111"/>
                </a:solidFill>
                <a:latin typeface="Helvetica Neue"/>
                <a:ea typeface="Helvetica Neue"/>
                <a:cs typeface="Helvetica Neue"/>
              </a:defRPr>
            </a:pPr>
            <a:r>
              <a:rPr sz="1500" b="0">
                <a:solidFill>
                  <a:srgbClr val="111111"/>
                </a:solidFill>
                <a:latin typeface="Helvetica Neue"/>
                <a:ea typeface="Helvetica Neue"/>
                <a:cs typeface="Helvetica Neue"/>
              </a:rPr>
              <a:t>Alice</a:t>
            </a:r>
          </a:p>
        </p:txBody>
      </p:sp>
      <p:sp>
        <p:nvSpPr>
          <p:cNvPr id="27" name="">
            <a:extLst xmlns:a="http://schemas.openxmlformats.org/drawingml/2006/main">
              <a:ext uri="{FF2B5EF4-FFF2-40B4-BE49-F238E27FC236}">
                <a16:creationId xmlns:a16="http://schemas.microsoft.com/office/drawing/2014/main" id="{5B28F551-BB40-4383-9B6E-5A6BC869F48E}"/>
              </a:ext>
            </a:extLst>
          </p:cNvPr>
          <p:cNvSpPr>
            <a:spLocks xmlns:a="http://schemas.openxmlformats.org/drawingml/2006/main" noGrp="1"/>
          </p:cNvSpPr>
          <p:nvPr/>
        </p:nvSpPr>
        <p:spPr>
          <a:xfrm xmlns:a="http://schemas.openxmlformats.org/drawingml/2006/main">
            <a:off x="6416040" y="5695950"/>
            <a:ext cx="368046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0">
                <a:solidFill>
                  <a:srgbClr val="111111"/>
                </a:solidFill>
                <a:latin typeface="Helvetica Neue"/>
                <a:ea typeface="Helvetica Neue"/>
                <a:cs typeface="Helvetica Neue"/>
              </a:defRPr>
            </a:pPr>
            <a:r>
              <a:rPr sz="1500" b="0">
                <a:solidFill>
                  <a:srgbClr val="111111"/>
                </a:solidFill>
                <a:latin typeface="Helvetica Neue"/>
                <a:ea typeface="Helvetica Neue"/>
                <a:cs typeface="Helvetica Neue"/>
              </a:rPr>
              <a:t>Provo</a:t>
            </a:r>
          </a:p>
        </p:txBody>
      </p:sp>
    </p:spTree>
    <p:extLst>
      <p:ext uri="{BB962C8B-B14F-4D97-AF65-F5344CB8AC3E}">
        <p14:creationId xmlns:p14="http://schemas.microsoft.com/office/powerpoint/2010/main" val="77965582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0B81523-D48C-4DA3-8184-04A038E8ADB9}"/>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WHAT REMAINED?</a:t>
            </a:r>
          </a:p>
        </p:txBody>
      </p:sp>
      <p:sp>
        <p:nvSpPr>
          <p:cNvPr id="2" name="slide-title">
            <a:extLst xmlns:a="http://schemas.openxmlformats.org/drawingml/2006/main">
              <a:ext uri="{FF2B5EF4-FFF2-40B4-BE49-F238E27FC236}">
                <a16:creationId xmlns:a16="http://schemas.microsoft.com/office/drawing/2014/main" id="{3D73CBAD-E9BB-44EC-B2FC-EA7B0E635E0F}"/>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A database need not contain tables.</a:t>
            </a:r>
          </a:p>
        </p:txBody>
      </p:sp>
      <p:sp>
        <p:nvSpPr>
          <p:cNvPr id="3" name="">
            <a:extLst xmlns:a="http://schemas.openxmlformats.org/drawingml/2006/main">
              <a:ext uri="{FF2B5EF4-FFF2-40B4-BE49-F238E27FC236}">
                <a16:creationId xmlns:a16="http://schemas.microsoft.com/office/drawing/2014/main" id="{088CAFB2-7C0F-419B-9EB9-65C828997C9F}"/>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cc57374f9475434b"/>
          <a:stretch xmlns:a="http://schemas.openxmlformats.org/drawingml/2006/main"/>
        </p:blipFill>
        <p:spPr>
          <a:xfrm xmlns:a="http://schemas.openxmlformats.org/drawingml/2006/main">
            <a:off x="10001250" y="191244"/>
            <a:ext cx="1314450" cy="417612"/>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91C3882C-C5CA-495A-A69C-FB8CC2FDA287}"/>
              </a:ext>
            </a:extLst>
          </p:cNvPr>
          <p:cNvSpPr>
            <a:spLocks xmlns:a="http://schemas.openxmlformats.org/drawingml/2006/main" noGrp="1"/>
          </p:cNvSpPr>
          <p:nvPr/>
        </p:nvSpPr>
        <p:spPr>
          <a:xfrm xmlns:a="http://schemas.openxmlformats.org/drawingml/2006/main">
            <a:off x="685800" y="762000"/>
            <a:ext cx="1143000" cy="428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24000" b="0">
                <a:solidFill>
                  <a:srgbClr val="000000"/>
                </a:solidFill>
                <a:latin typeface="SFMono-Regular"/>
                <a:ea typeface="SFMono-Regular"/>
                <a:cs typeface="SFMono-Regular"/>
              </a:defRPr>
            </a:pPr>
            <a:r>
              <a:rPr sz="24000" b="0">
                <a:solidFill>
                  <a:srgbClr val="000000"/>
                </a:solidFill>
                <a:latin typeface="SFMono-Regular"/>
                <a:ea typeface="SFMono-Regular"/>
                <a:cs typeface="SFMono-Regular"/>
              </a:rPr>
              <a:t>{</a:t>
            </a:r>
          </a:p>
        </p:txBody>
      </p:sp>
      <p:sp>
        <p:nvSpPr>
          <p:cNvPr id="6" name="">
            <a:extLst xmlns:a="http://schemas.openxmlformats.org/drawingml/2006/main">
              <a:ext uri="{FF2B5EF4-FFF2-40B4-BE49-F238E27FC236}">
                <a16:creationId xmlns:a16="http://schemas.microsoft.com/office/drawing/2014/main" id="{CBBC2ED7-B30E-426C-A2D2-1B4D4CF67111}"/>
              </a:ext>
            </a:extLst>
          </p:cNvPr>
          <p:cNvSpPr>
            <a:spLocks xmlns:a="http://schemas.openxmlformats.org/drawingml/2006/main" noGrp="1"/>
          </p:cNvSpPr>
          <p:nvPr/>
        </p:nvSpPr>
        <p:spPr>
          <a:xfrm xmlns:a="http://schemas.openxmlformats.org/drawingml/2006/main">
            <a:off x="10363200" y="762000"/>
            <a:ext cx="1143000" cy="428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24000" b="0">
                <a:solidFill>
                  <a:srgbClr val="000000"/>
                </a:solidFill>
                <a:latin typeface="SFMono-Regular"/>
                <a:ea typeface="SFMono-Regular"/>
                <a:cs typeface="SFMono-Regular"/>
              </a:defRPr>
            </a:pPr>
            <a:r>
              <a:rPr sz="24000" b="0">
                <a:solidFill>
                  <a:srgbClr val="000000"/>
                </a:solidFill>
                <a:latin typeface="SFMono-Regular"/>
                <a:ea typeface="SFMono-Regular"/>
                <a:cs typeface="SFMono-Regular"/>
              </a:rPr>
              <a:t>}</a:t>
            </a:r>
          </a:p>
        </p:txBody>
      </p:sp>
      <p:sp>
        <p:nvSpPr>
          <p:cNvPr id="7" name="">
            <a:extLst xmlns:a="http://schemas.openxmlformats.org/drawingml/2006/main">
              <a:ext uri="{FF2B5EF4-FFF2-40B4-BE49-F238E27FC236}">
                <a16:creationId xmlns:a16="http://schemas.microsoft.com/office/drawing/2014/main" id="{E8A0A04A-81CA-4874-BB1B-8942E4D0BC28}"/>
              </a:ext>
            </a:extLst>
          </p:cNvPr>
          <p:cNvSpPr>
            <a:spLocks xmlns:a="http://schemas.openxmlformats.org/drawingml/2006/main" noGrp="1"/>
          </p:cNvSpPr>
          <p:nvPr/>
        </p:nvSpPr>
        <p:spPr>
          <a:xfrm xmlns:a="http://schemas.openxmlformats.org/drawingml/2006/main">
            <a:off x="2095500" y="16954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KEY</a:t>
            </a:r>
          </a:p>
        </p:txBody>
      </p:sp>
      <p:sp>
        <p:nvSpPr>
          <p:cNvPr id="8" name="">
            <a:extLst xmlns:a="http://schemas.openxmlformats.org/drawingml/2006/main">
              <a:ext uri="{FF2B5EF4-FFF2-40B4-BE49-F238E27FC236}">
                <a16:creationId xmlns:a16="http://schemas.microsoft.com/office/drawing/2014/main" id="{ED5698F9-4368-404F-8903-7BA0F270A7DC}"/>
              </a:ext>
            </a:extLst>
          </p:cNvPr>
          <p:cNvSpPr>
            <a:spLocks xmlns:a="http://schemas.openxmlformats.org/drawingml/2006/main" noGrp="1"/>
          </p:cNvSpPr>
          <p:nvPr/>
        </p:nvSpPr>
        <p:spPr>
          <a:xfrm xmlns:a="http://schemas.openxmlformats.org/drawingml/2006/main">
            <a:off x="4972050" y="1695450"/>
            <a:ext cx="2095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VALUE</a:t>
            </a:r>
          </a:p>
        </p:txBody>
      </p:sp>
      <p:sp>
        <p:nvSpPr>
          <p:cNvPr id="9" name="">
            <a:extLst xmlns:a="http://schemas.openxmlformats.org/drawingml/2006/main">
              <a:ext uri="{FF2B5EF4-FFF2-40B4-BE49-F238E27FC236}">
                <a16:creationId xmlns:a16="http://schemas.microsoft.com/office/drawing/2014/main" id="{2B88F8C9-43AB-498F-8626-0732C4927E5E}"/>
              </a:ext>
            </a:extLst>
          </p:cNvPr>
          <p:cNvSpPr>
            <a:spLocks xmlns:a="http://schemas.openxmlformats.org/drawingml/2006/main" noGrp="1"/>
          </p:cNvSpPr>
          <p:nvPr/>
        </p:nvSpPr>
        <p:spPr>
          <a:xfrm xmlns:a="http://schemas.openxmlformats.org/drawingml/2006/main">
            <a:off x="2095500" y="2286000"/>
            <a:ext cx="21336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2100" b="1">
                <a:solidFill>
                  <a:srgbClr val="000000"/>
                </a:solidFill>
                <a:latin typeface="SFMono-Regular"/>
                <a:ea typeface="SFMono-Regular"/>
                <a:cs typeface="SFMono-Regular"/>
              </a:defRPr>
            </a:pPr>
            <a:r>
              <a:rPr sz="2100" b="1">
                <a:solidFill>
                  <a:srgbClr val="000000"/>
                </a:solidFill>
                <a:latin typeface="SFMono-Regular"/>
                <a:ea typeface="SFMono-Regular"/>
                <a:cs typeface="SFMono-Regular"/>
              </a:rPr>
              <a:t>"user:42"</a:t>
            </a:r>
          </a:p>
        </p:txBody>
      </p:sp>
      <p:sp>
        <p:nvSpPr>
          <p:cNvPr id="10" name="">
            <a:extLst xmlns:a="http://schemas.openxmlformats.org/drawingml/2006/main">
              <a:ext uri="{FF2B5EF4-FFF2-40B4-BE49-F238E27FC236}">
                <a16:creationId xmlns:a16="http://schemas.microsoft.com/office/drawing/2014/main" id="{87E9949A-3DD8-4F56-8696-C0BC05658695}"/>
              </a:ext>
            </a:extLst>
          </p:cNvPr>
          <p:cNvSpPr>
            <a:spLocks xmlns:a="http://schemas.openxmlformats.org/drawingml/2006/main" noGrp="1"/>
          </p:cNvSpPr>
          <p:nvPr/>
        </p:nvSpPr>
        <p:spPr>
          <a:xfrm xmlns:a="http://schemas.openxmlformats.org/drawingml/2006/main">
            <a:off x="4362450" y="2266950"/>
            <a:ext cx="4000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2250" b="1">
                <a:solidFill>
                  <a:srgbClr val="6E6E73"/>
                </a:solidFill>
                <a:latin typeface="SFMono-Regular"/>
                <a:ea typeface="SFMono-Regular"/>
                <a:cs typeface="SFMono-Regular"/>
              </a:defRPr>
            </a:pPr>
            <a:r>
              <a:rPr sz="2250" b="1">
                <a:solidFill>
                  <a:srgbClr val="6E6E73"/>
                </a:solidFill>
                <a:latin typeface="SFMono-Regular"/>
                <a:ea typeface="SFMono-Regular"/>
                <a:cs typeface="SFMono-Regular"/>
              </a:rPr>
              <a:t>:</a:t>
            </a:r>
          </a:p>
        </p:txBody>
      </p:sp>
      <p:sp>
        <p:nvSpPr>
          <p:cNvPr id="11" name="">
            <a:extLst xmlns:a="http://schemas.openxmlformats.org/drawingml/2006/main">
              <a:ext uri="{FF2B5EF4-FFF2-40B4-BE49-F238E27FC236}">
                <a16:creationId xmlns:a16="http://schemas.microsoft.com/office/drawing/2014/main" id="{AADF5DBC-21D9-4261-AD28-896EE2D4D7A7}"/>
              </a:ext>
            </a:extLst>
          </p:cNvPr>
          <p:cNvSpPr>
            <a:spLocks xmlns:a="http://schemas.openxmlformats.org/drawingml/2006/main" noGrp="1"/>
          </p:cNvSpPr>
          <p:nvPr/>
        </p:nvSpPr>
        <p:spPr>
          <a:xfrm xmlns:a="http://schemas.openxmlformats.org/drawingml/2006/main">
            <a:off x="4972050" y="2286000"/>
            <a:ext cx="52197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1875" b="0">
                <a:solidFill>
                  <a:srgbClr val="111111"/>
                </a:solidFill>
                <a:latin typeface="SFMono-Regular"/>
                <a:ea typeface="SFMono-Regular"/>
                <a:cs typeface="SFMono-Regular"/>
              </a:defRPr>
            </a:pPr>
            <a:r>
              <a:rPr sz="1875" b="0">
                <a:solidFill>
                  <a:srgbClr val="111111"/>
                </a:solidFill>
                <a:latin typeface="SFMono-Regular"/>
                <a:ea typeface="SFMono-Regular"/>
                <a:cs typeface="SFMono-Regular"/>
              </a:rPr>
              <a:t>{ name: "Ada", city: "Logan" },</a:t>
            </a:r>
          </a:p>
        </p:txBody>
      </p:sp>
      <p:sp>
        <p:nvSpPr>
          <p:cNvPr id="12" name="">
            <a:extLst xmlns:a="http://schemas.openxmlformats.org/drawingml/2006/main">
              <a:ext uri="{FF2B5EF4-FFF2-40B4-BE49-F238E27FC236}">
                <a16:creationId xmlns:a16="http://schemas.microsoft.com/office/drawing/2014/main" id="{DEB0E170-11CF-4659-9F30-CE9D881EDC06}"/>
              </a:ext>
            </a:extLst>
          </p:cNvPr>
          <p:cNvSpPr>
            <a:spLocks xmlns:a="http://schemas.openxmlformats.org/drawingml/2006/main" noGrp="1"/>
          </p:cNvSpPr>
          <p:nvPr/>
        </p:nvSpPr>
        <p:spPr>
          <a:xfrm xmlns:a="http://schemas.openxmlformats.org/drawingml/2006/main">
            <a:off x="2095500" y="3676650"/>
            <a:ext cx="21336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2100" b="1">
                <a:solidFill>
                  <a:srgbClr val="000000"/>
                </a:solidFill>
                <a:latin typeface="SFMono-Regular"/>
                <a:ea typeface="SFMono-Regular"/>
                <a:cs typeface="SFMono-Regular"/>
              </a:defRPr>
            </a:pPr>
            <a:r>
              <a:rPr sz="2100" b="1">
                <a:solidFill>
                  <a:srgbClr val="000000"/>
                </a:solidFill>
                <a:latin typeface="SFMono-Regular"/>
                <a:ea typeface="SFMono-Regular"/>
                <a:cs typeface="SFMono-Regular"/>
              </a:rPr>
              <a:t>"visits"</a:t>
            </a:r>
          </a:p>
        </p:txBody>
      </p:sp>
      <p:sp>
        <p:nvSpPr>
          <p:cNvPr id="13" name="">
            <a:extLst xmlns:a="http://schemas.openxmlformats.org/drawingml/2006/main">
              <a:ext uri="{FF2B5EF4-FFF2-40B4-BE49-F238E27FC236}">
                <a16:creationId xmlns:a16="http://schemas.microsoft.com/office/drawing/2014/main" id="{C8BC6F28-E05F-4698-BBC2-D7037B52EF4D}"/>
              </a:ext>
            </a:extLst>
          </p:cNvPr>
          <p:cNvSpPr>
            <a:spLocks xmlns:a="http://schemas.openxmlformats.org/drawingml/2006/main" noGrp="1"/>
          </p:cNvSpPr>
          <p:nvPr/>
        </p:nvSpPr>
        <p:spPr>
          <a:xfrm xmlns:a="http://schemas.openxmlformats.org/drawingml/2006/main">
            <a:off x="4362450" y="3657600"/>
            <a:ext cx="4000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2250" b="1">
                <a:solidFill>
                  <a:srgbClr val="6E6E73"/>
                </a:solidFill>
                <a:latin typeface="SFMono-Regular"/>
                <a:ea typeface="SFMono-Regular"/>
                <a:cs typeface="SFMono-Regular"/>
              </a:defRPr>
            </a:pPr>
            <a:r>
              <a:rPr sz="2250" b="1">
                <a:solidFill>
                  <a:srgbClr val="6E6E73"/>
                </a:solidFill>
                <a:latin typeface="SFMono-Regular"/>
                <a:ea typeface="SFMono-Regular"/>
                <a:cs typeface="SFMono-Regular"/>
              </a:rPr>
              <a:t>:</a:t>
            </a:r>
          </a:p>
        </p:txBody>
      </p:sp>
      <p:sp>
        <p:nvSpPr>
          <p:cNvPr id="14" name="">
            <a:extLst xmlns:a="http://schemas.openxmlformats.org/drawingml/2006/main">
              <a:ext uri="{FF2B5EF4-FFF2-40B4-BE49-F238E27FC236}">
                <a16:creationId xmlns:a16="http://schemas.microsoft.com/office/drawing/2014/main" id="{0F584909-2A58-4B1A-9684-C1C0E265D0F6}"/>
              </a:ext>
            </a:extLst>
          </p:cNvPr>
          <p:cNvSpPr>
            <a:spLocks xmlns:a="http://schemas.openxmlformats.org/drawingml/2006/main" noGrp="1"/>
          </p:cNvSpPr>
          <p:nvPr/>
        </p:nvSpPr>
        <p:spPr>
          <a:xfrm xmlns:a="http://schemas.openxmlformats.org/drawingml/2006/main">
            <a:off x="4972050" y="3524250"/>
            <a:ext cx="20955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buNone/>
              <a:defRPr sz="4350" b="1">
                <a:solidFill>
                  <a:srgbClr val="000000"/>
                </a:solidFill>
                <a:latin typeface="SFMono-Regular"/>
                <a:ea typeface="SFMono-Regular"/>
                <a:cs typeface="SFMono-Regular"/>
              </a:defRPr>
            </a:pPr>
            <a:r>
              <a:rPr sz="4350" b="1">
                <a:solidFill>
                  <a:srgbClr val="000000"/>
                </a:solidFill>
                <a:latin typeface="SFMono-Regular"/>
                <a:ea typeface="SFMono-Regular"/>
                <a:cs typeface="SFMono-Regular"/>
              </a:rPr>
              <a:t>19</a:t>
            </a:r>
          </a:p>
        </p:txBody>
      </p:sp>
      <p:sp>
        <p:nvSpPr>
          <p:cNvPr id="15" name="">
            <a:extLst xmlns:a="http://schemas.openxmlformats.org/drawingml/2006/main">
              <a:ext uri="{FF2B5EF4-FFF2-40B4-BE49-F238E27FC236}">
                <a16:creationId xmlns:a16="http://schemas.microsoft.com/office/drawing/2014/main" id="{C65AEBBC-695A-46C8-A249-9F746D9481D2}"/>
              </a:ext>
            </a:extLst>
          </p:cNvPr>
          <p:cNvSpPr>
            <a:spLocks xmlns:a="http://schemas.openxmlformats.org/drawingml/2006/main" noGrp="1"/>
          </p:cNvSpPr>
          <p:nvPr/>
        </p:nvSpPr>
        <p:spPr>
          <a:xfrm xmlns:a="http://schemas.openxmlformats.org/drawingml/2006/main">
            <a:off x="685800" y="5429250"/>
            <a:ext cx="10820400" cy="0"/>
          </a:xfrm>
          <a:prstGeom xmlns:a="http://schemas.openxmlformats.org/drawingml/2006/main" prst="line">
            <a:avLst/>
          </a:prstGeom>
          <a:noFill xmlns:a="http://schemas.openxmlformats.org/drawingml/2006/main"/>
          <a:ln xmlns:a="http://schemas.openxmlformats.org/drawingml/2006/main" w="19050">
            <a:solidFill>
              <a:srgbClr val="000000"/>
            </a:solidFill>
            <a:prstDash val="solid"/>
          </a:ln>
        </p:spPr>
      </p:sp>
      <p:sp>
        <p:nvSpPr>
          <p:cNvPr id="16" name="database-not-dbms">
            <a:extLst xmlns:a="http://schemas.openxmlformats.org/drawingml/2006/main">
              <a:ext uri="{FF2B5EF4-FFF2-40B4-BE49-F238E27FC236}">
                <a16:creationId xmlns:a16="http://schemas.microsoft.com/office/drawing/2014/main" id="{7BD3A5EA-05DB-4D93-AF2E-8CD7B6498B26}"/>
              </a:ext>
            </a:extLst>
          </p:cNvPr>
          <p:cNvSpPr>
            <a:spLocks xmlns:a="http://schemas.openxmlformats.org/drawingml/2006/main" noGrp="1"/>
          </p:cNvSpPr>
          <p:nvPr/>
        </p:nvSpPr>
        <p:spPr>
          <a:xfrm xmlns:a="http://schemas.openxmlformats.org/drawingml/2006/main">
            <a:off x="685800" y="5734050"/>
            <a:ext cx="108204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2700" b="1">
                <a:solidFill>
                  <a:srgbClr val="000000"/>
                </a:solidFill>
                <a:latin typeface="Helvetica Neue"/>
                <a:ea typeface="Helvetica Neue"/>
                <a:cs typeface="Helvetica Neue"/>
              </a:defRPr>
            </a:pPr>
            <a:r>
              <a:rPr sz="2700" b="1">
                <a:solidFill>
                  <a:srgbClr val="000000"/>
                </a:solidFill>
                <a:latin typeface="Helvetica Neue"/>
                <a:ea typeface="Helvetica Neue"/>
                <a:cs typeface="Helvetica Neue"/>
              </a:rPr>
              <a:t>database  ≠  DBMS</a:t>
            </a:r>
          </a:p>
        </p:txBody>
      </p:sp>
    </p:spTree>
    <p:extLst>
      <p:ext uri="{BB962C8B-B14F-4D97-AF65-F5344CB8AC3E}">
        <p14:creationId xmlns:p14="http://schemas.microsoft.com/office/powerpoint/2010/main" val="13814502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B843B6A-C3AD-4523-BAC0-53543D6ABBDE}"/>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WHAT IS DATA?</a:t>
            </a:r>
          </a:p>
        </p:txBody>
      </p:sp>
      <p:sp>
        <p:nvSpPr>
          <p:cNvPr id="2" name="slide-title">
            <a:extLst xmlns:a="http://schemas.openxmlformats.org/drawingml/2006/main">
              <a:ext uri="{FF2B5EF4-FFF2-40B4-BE49-F238E27FC236}">
                <a16:creationId xmlns:a16="http://schemas.microsoft.com/office/drawing/2014/main" id="{A2DAD9A1-6355-47B5-9277-FC8456734AC3}"/>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Same data. Different representations.</a:t>
            </a:r>
          </a:p>
        </p:txBody>
      </p:sp>
      <p:sp>
        <p:nvSpPr>
          <p:cNvPr id="3" name="">
            <a:extLst xmlns:a="http://schemas.openxmlformats.org/drawingml/2006/main">
              <a:ext uri="{FF2B5EF4-FFF2-40B4-BE49-F238E27FC236}">
                <a16:creationId xmlns:a16="http://schemas.microsoft.com/office/drawing/2014/main" id="{DFE151E8-3841-43C7-AF9E-2BE3183FE839}"/>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4" name="">
            <a:extLst xmlns:a="http://schemas.openxmlformats.org/drawingml/2006/main">
              <a:ext uri="{FF2B5EF4-FFF2-40B4-BE49-F238E27FC236}">
                <a16:creationId xmlns:a16="http://schemas.microsoft.com/office/drawing/2014/main" id="{4958C1BF-43D4-40D6-97AF-4A08D181B644}"/>
              </a:ext>
            </a:extLst>
          </p:cNvPr>
          <p:cNvSpPr>
            <a:spLocks xmlns:a="http://schemas.openxmlformats.org/drawingml/2006/main" noGrp="1"/>
          </p:cNvSpPr>
          <p:nvPr/>
        </p:nvSpPr>
        <p:spPr>
          <a:xfrm xmlns:a="http://schemas.openxmlformats.org/drawingml/2006/main">
            <a:off x="3733800" y="2876550"/>
            <a:ext cx="476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3450" b="1">
                <a:solidFill>
                  <a:srgbClr val="A1A1A6"/>
                </a:solidFill>
                <a:latin typeface="Helvetica Neue"/>
                <a:ea typeface="Helvetica Neue"/>
                <a:cs typeface="Helvetica Neue"/>
              </a:defRPr>
            </a:pPr>
            <a:r>
              <a:rPr sz="3450" b="1">
                <a:solidFill>
                  <a:srgbClr val="A1A1A6"/>
                </a:solidFill>
                <a:latin typeface="Helvetica Neue"/>
                <a:ea typeface="Helvetica Neue"/>
                <a:cs typeface="Helvetica Neue"/>
              </a:rPr>
              <a:t>=</a:t>
            </a:r>
          </a:p>
        </p:txBody>
      </p:sp>
      <p:sp>
        <p:nvSpPr>
          <p:cNvPr id="5" name="">
            <a:extLst xmlns:a="http://schemas.openxmlformats.org/drawingml/2006/main">
              <a:ext uri="{FF2B5EF4-FFF2-40B4-BE49-F238E27FC236}">
                <a16:creationId xmlns:a16="http://schemas.microsoft.com/office/drawing/2014/main" id="{A44EE63C-8961-4D1E-8ECA-E9A5E9EC98F4}"/>
              </a:ext>
            </a:extLst>
          </p:cNvPr>
          <p:cNvSpPr>
            <a:spLocks xmlns:a="http://schemas.openxmlformats.org/drawingml/2006/main" noGrp="1"/>
          </p:cNvSpPr>
          <p:nvPr/>
        </p:nvSpPr>
        <p:spPr>
          <a:xfrm xmlns:a="http://schemas.openxmlformats.org/drawingml/2006/main">
            <a:off x="7429500" y="2876550"/>
            <a:ext cx="476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3450" b="1">
                <a:solidFill>
                  <a:srgbClr val="A1A1A6"/>
                </a:solidFill>
                <a:latin typeface="Helvetica Neue"/>
                <a:ea typeface="Helvetica Neue"/>
                <a:cs typeface="Helvetica Neue"/>
              </a:defRPr>
            </a:pPr>
            <a:r>
              <a:rPr sz="3450" b="1">
                <a:solidFill>
                  <a:srgbClr val="A1A1A6"/>
                </a:solidFill>
                <a:latin typeface="Helvetica Neue"/>
                <a:ea typeface="Helvetica Neue"/>
                <a:cs typeface="Helvetica Neue"/>
              </a:rPr>
              <a:t>=</a:t>
            </a:r>
          </a:p>
        </p:txBody>
      </p:sp>
      <p:pic>
        <p:nvPicPr>
          <p:cNvPr id="31" name=""/>
          <p:cNvPicPr>
            <a:picLocks xmlns:a="http://schemas.openxmlformats.org/drawingml/2006/main" noChangeAspect="1"/>
          </p:cNvPicPr>
          <p:nvPr/>
        </p:nvPicPr>
        <p:blipFill>
          <a:blip xmlns:r="http://schemas.openxmlformats.org/officeDocument/2006/relationships" xmlns:a="http://schemas.openxmlformats.org/drawingml/2006/main" r:embed="R159a14130836405b"/>
          <a:stretch xmlns:a="http://schemas.openxmlformats.org/drawingml/2006/main"/>
        </p:blipFill>
        <p:spPr>
          <a:xfrm xmlns:a="http://schemas.openxmlformats.org/drawingml/2006/main">
            <a:off x="1496911" y="1752600"/>
            <a:ext cx="1425778" cy="1466850"/>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19D5B5FB-6740-4F25-8558-5C0B2D18DEF9}"/>
              </a:ext>
            </a:extLst>
          </p:cNvPr>
          <p:cNvSpPr>
            <a:spLocks xmlns:a="http://schemas.openxmlformats.org/drawingml/2006/main" noGrp="1"/>
          </p:cNvSpPr>
          <p:nvPr/>
        </p:nvSpPr>
        <p:spPr>
          <a:xfrm xmlns:a="http://schemas.openxmlformats.org/drawingml/2006/main">
            <a:off x="781050" y="3524250"/>
            <a:ext cx="2857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875" b="1">
                <a:solidFill>
                  <a:srgbClr val="000000"/>
                </a:solidFill>
                <a:latin typeface="SFMono-Regular"/>
                <a:ea typeface="SFMono-Regular"/>
                <a:cs typeface="SFMono-Regular"/>
              </a:defRPr>
            </a:pPr>
            <a:r>
              <a:rPr sz="1875" b="1">
                <a:solidFill>
                  <a:srgbClr val="000000"/>
                </a:solidFill>
                <a:latin typeface="SFMono-Regular"/>
                <a:ea typeface="SFMono-Regular"/>
                <a:cs typeface="SFMono-Regular"/>
              </a:rPr>
              <a:t>roads.xlsx</a:t>
            </a:r>
          </a:p>
        </p:txBody>
      </p:sp>
      <p:sp>
        <p:nvSpPr>
          <p:cNvPr id="8" name="">
            <a:extLst xmlns:a="http://schemas.openxmlformats.org/drawingml/2006/main">
              <a:ext uri="{FF2B5EF4-FFF2-40B4-BE49-F238E27FC236}">
                <a16:creationId xmlns:a16="http://schemas.microsoft.com/office/drawing/2014/main" id="{73D356B0-EC3C-45E6-8C8D-52E4204BF46D}"/>
              </a:ext>
            </a:extLst>
          </p:cNvPr>
          <p:cNvSpPr>
            <a:spLocks xmlns:a="http://schemas.openxmlformats.org/drawingml/2006/main" noGrp="1"/>
          </p:cNvSpPr>
          <p:nvPr/>
        </p:nvSpPr>
        <p:spPr>
          <a:xfrm xmlns:a="http://schemas.openxmlformats.org/drawingml/2006/main">
            <a:off x="781050" y="4095750"/>
            <a:ext cx="28575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FILE</a:t>
            </a:r>
          </a:p>
        </p:txBody>
      </p:sp>
      <p:pic>
        <p:nvPicPr>
          <p:cNvPr id="34" name=""/>
          <p:cNvPicPr>
            <a:picLocks xmlns:a="http://schemas.openxmlformats.org/drawingml/2006/main" noChangeAspect="1"/>
          </p:cNvPicPr>
          <p:nvPr/>
        </p:nvPicPr>
        <p:blipFill>
          <a:blip xmlns:r="http://schemas.openxmlformats.org/officeDocument/2006/relationships" xmlns:a="http://schemas.openxmlformats.org/drawingml/2006/main" r:embed="Rd023635c2e984245"/>
          <a:stretch xmlns:a="http://schemas.openxmlformats.org/drawingml/2006/main"/>
        </p:blipFill>
        <p:spPr>
          <a:xfrm xmlns:a="http://schemas.openxmlformats.org/drawingml/2006/main">
            <a:off x="5000625" y="1714500"/>
            <a:ext cx="1619250" cy="161925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9BAB78B0-9EF5-45FB-92D4-F5FBA2D2C997}"/>
              </a:ext>
            </a:extLst>
          </p:cNvPr>
          <p:cNvSpPr>
            <a:spLocks xmlns:a="http://schemas.openxmlformats.org/drawingml/2006/main" noGrp="1"/>
          </p:cNvSpPr>
          <p:nvPr/>
        </p:nvSpPr>
        <p:spPr>
          <a:xfrm xmlns:a="http://schemas.openxmlformats.org/drawingml/2006/main">
            <a:off x="4333875" y="3524250"/>
            <a:ext cx="2952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875" b="1">
                <a:solidFill>
                  <a:srgbClr val="000000"/>
                </a:solidFill>
                <a:latin typeface="SFMono-Regular"/>
                <a:ea typeface="SFMono-Regular"/>
                <a:cs typeface="SFMono-Regular"/>
              </a:defRPr>
            </a:pPr>
            <a:r>
              <a:rPr sz="1875" b="1">
                <a:solidFill>
                  <a:srgbClr val="000000"/>
                </a:solidFill>
                <a:latin typeface="SFMono-Regular"/>
                <a:ea typeface="SFMono-Regular"/>
                <a:cs typeface="SFMono-Regular"/>
              </a:rPr>
              <a:t>roads.parquet</a:t>
            </a:r>
          </a:p>
        </p:txBody>
      </p:sp>
      <p:sp>
        <p:nvSpPr>
          <p:cNvPr id="11" name="">
            <a:extLst xmlns:a="http://schemas.openxmlformats.org/drawingml/2006/main">
              <a:ext uri="{FF2B5EF4-FFF2-40B4-BE49-F238E27FC236}">
                <a16:creationId xmlns:a16="http://schemas.microsoft.com/office/drawing/2014/main" id="{B0B63E69-7FD6-4894-9071-79517DE1D262}"/>
              </a:ext>
            </a:extLst>
          </p:cNvPr>
          <p:cNvSpPr>
            <a:spLocks xmlns:a="http://schemas.openxmlformats.org/drawingml/2006/main" noGrp="1"/>
          </p:cNvSpPr>
          <p:nvPr/>
        </p:nvSpPr>
        <p:spPr>
          <a:xfrm xmlns:a="http://schemas.openxmlformats.org/drawingml/2006/main">
            <a:off x="4333875" y="4095750"/>
            <a:ext cx="29527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FILE</a:t>
            </a:r>
          </a:p>
        </p:txBody>
      </p:sp>
      <p:sp>
        <p:nvSpPr>
          <p:cNvPr id="12" name="roads-in-memory">
            <a:extLst xmlns:a="http://schemas.openxmlformats.org/drawingml/2006/main">
              <a:ext uri="{FF2B5EF4-FFF2-40B4-BE49-F238E27FC236}">
                <a16:creationId xmlns:a16="http://schemas.microsoft.com/office/drawing/2014/main" id="{ED879524-95C7-4094-8EFD-8028198375F6}"/>
              </a:ext>
            </a:extLst>
          </p:cNvPr>
          <p:cNvSpPr>
            <a:spLocks xmlns:a="http://schemas.openxmlformats.org/drawingml/2006/main" noGrp="1"/>
          </p:cNvSpPr>
          <p:nvPr/>
        </p:nvSpPr>
        <p:spPr>
          <a:xfrm xmlns:a="http://schemas.openxmlformats.org/drawingml/2006/main">
            <a:off x="8048625" y="1790700"/>
            <a:ext cx="3457575" cy="2209800"/>
          </a:xfrm>
          <a:prstGeom xmlns:a="http://schemas.openxmlformats.org/drawingml/2006/main" prst="roundRect">
            <a:avLst>
              <a:gd name="adj" fmla="val 4310"/>
            </a:avLst>
          </a:prstGeom>
          <a:solidFill xmlns:a="http://schemas.openxmlformats.org/drawingml/2006/main">
            <a:srgbClr val="000000"/>
          </a:solidFill>
          <a:ln xmlns:a="http://schemas.openxmlformats.org/drawingml/2006/main" w="9525">
            <a:solidFill>
              <a:srgbClr val="000000"/>
            </a:solidFill>
            <a:prstDash val="solid"/>
          </a:ln>
        </p:spPr>
      </p:sp>
      <p:sp>
        <p:nvSpPr>
          <p:cNvPr id="13" name="">
            <a:extLst xmlns:a="http://schemas.openxmlformats.org/drawingml/2006/main">
              <a:ext uri="{FF2B5EF4-FFF2-40B4-BE49-F238E27FC236}">
                <a16:creationId xmlns:a16="http://schemas.microsoft.com/office/drawing/2014/main" id="{B5FF06CA-C688-4AEF-8929-1694965E249E}"/>
              </a:ext>
            </a:extLst>
          </p:cNvPr>
          <p:cNvSpPr>
            <a:spLocks xmlns:a="http://schemas.openxmlformats.org/drawingml/2006/main" noGrp="1"/>
          </p:cNvSpPr>
          <p:nvPr/>
        </p:nvSpPr>
        <p:spPr>
          <a:xfrm xmlns:a="http://schemas.openxmlformats.org/drawingml/2006/main">
            <a:off x="8305800" y="2057400"/>
            <a:ext cx="2952750" cy="1638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l">
              <a:lnSpc>
                <a:spcPct val="116000"/>
              </a:lnSpc>
              <a:buNone/>
              <a:defRPr sz="1350" b="0">
                <a:solidFill>
                  <a:srgbClr val="FFFFFF"/>
                </a:solidFill>
                <a:latin typeface="SFMono-Regular"/>
                <a:ea typeface="SFMono-Regular"/>
                <a:cs typeface="SFMono-Regular"/>
              </a:defRPr>
            </a:pPr>
            <a:r>
              <a:rPr sz="1350" b="0">
                <a:solidFill>
                  <a:srgbClr val="FFFFFF"/>
                </a:solidFill>
                <a:latin typeface="SFMono-Regular"/>
                <a:ea typeface="SFMono-Regular"/>
                <a:cs typeface="SFMono-Regular"/>
              </a:rPr>
              <a:t>roads = [</a:t>
            </a:r>
          </a:p>
          <a:p xmlns:a="http://schemas.openxmlformats.org/drawingml/2006/main">
            <a:pPr algn="l">
              <a:lnSpc>
                <a:spcPct val="116000"/>
              </a:lnSpc>
              <a:buNone/>
              <a:defRPr sz="1350" b="0">
                <a:solidFill>
                  <a:srgbClr val="FFFFFF"/>
                </a:solidFill>
                <a:latin typeface="SFMono-Regular"/>
                <a:ea typeface="SFMono-Regular"/>
                <a:cs typeface="SFMono-Regular"/>
              </a:defRPr>
            </a:pPr>
            <a:r>
              <a:rPr sz="1350" b="0">
                <a:solidFill>
                  <a:srgbClr val="FFFFFF"/>
                </a:solidFill>
                <a:latin typeface="SFMono-Regular"/>
                <a:ea typeface="SFMono-Regular"/>
                <a:cs typeface="SFMono-Regular"/>
              </a:rPr>
              <a:t>  ("Logan", "Salt Lake City"),</a:t>
            </a:r>
          </a:p>
          <a:p xmlns:a="http://schemas.openxmlformats.org/drawingml/2006/main">
            <a:pPr algn="l">
              <a:lnSpc>
                <a:spcPct val="116000"/>
              </a:lnSpc>
              <a:buNone/>
              <a:defRPr sz="1350" b="0">
                <a:solidFill>
                  <a:srgbClr val="FFFFFF"/>
                </a:solidFill>
                <a:latin typeface="SFMono-Regular"/>
                <a:ea typeface="SFMono-Regular"/>
                <a:cs typeface="SFMono-Regular"/>
              </a:defRPr>
            </a:pPr>
            <a:r>
              <a:rPr sz="1350" b="0">
                <a:solidFill>
                  <a:srgbClr val="FFFFFF"/>
                </a:solidFill>
                <a:latin typeface="SFMono-Regular"/>
                <a:ea typeface="SFMono-Regular"/>
                <a:cs typeface="SFMono-Regular"/>
              </a:rPr>
              <a:t>  ("Salt Lake City", "Provo")</a:t>
            </a:r>
          </a:p>
          <a:p xmlns:a="http://schemas.openxmlformats.org/drawingml/2006/main">
            <a:pPr algn="l">
              <a:lnSpc>
                <a:spcPct val="116000"/>
              </a:lnSpc>
              <a:buNone/>
              <a:defRPr sz="1350" b="0">
                <a:solidFill>
                  <a:srgbClr val="FFFFFF"/>
                </a:solidFill>
                <a:latin typeface="SFMono-Regular"/>
                <a:ea typeface="SFMono-Regular"/>
                <a:cs typeface="SFMono-Regular"/>
              </a:defRPr>
            </a:pPr>
            <a:r>
              <a:rPr sz="1350" b="0">
                <a:solidFill>
                  <a:srgbClr val="FFFFFF"/>
                </a:solidFill>
                <a:latin typeface="SFMono-Regular"/>
                <a:ea typeface="SFMono-Regular"/>
                <a:cs typeface="SFMono-Regular"/>
              </a:rPr>
              <a:t>]</a:t>
            </a:r>
          </a:p>
        </p:txBody>
      </p:sp>
      <p:sp>
        <p:nvSpPr>
          <p:cNvPr id="14" name="">
            <a:extLst xmlns:a="http://schemas.openxmlformats.org/drawingml/2006/main">
              <a:ext uri="{FF2B5EF4-FFF2-40B4-BE49-F238E27FC236}">
                <a16:creationId xmlns:a16="http://schemas.microsoft.com/office/drawing/2014/main" id="{0AC73C4B-BAE9-488F-B4B7-69030587DE6E}"/>
              </a:ext>
            </a:extLst>
          </p:cNvPr>
          <p:cNvSpPr>
            <a:spLocks xmlns:a="http://schemas.openxmlformats.org/drawingml/2006/main" noGrp="1"/>
          </p:cNvSpPr>
          <p:nvPr/>
        </p:nvSpPr>
        <p:spPr>
          <a:xfrm xmlns:a="http://schemas.openxmlformats.org/drawingml/2006/main">
            <a:off x="8048625" y="4095750"/>
            <a:ext cx="345757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VALUE IN MEMORY</a:t>
            </a:r>
          </a:p>
        </p:txBody>
      </p:sp>
      <p:sp>
        <p:nvSpPr>
          <p:cNvPr id="15" name="">
            <a:extLst xmlns:a="http://schemas.openxmlformats.org/drawingml/2006/main">
              <a:ext uri="{FF2B5EF4-FFF2-40B4-BE49-F238E27FC236}">
                <a16:creationId xmlns:a16="http://schemas.microsoft.com/office/drawing/2014/main" id="{F5CB8F6B-3473-4E8E-8934-FAF1918DEF7B}"/>
              </a:ext>
            </a:extLst>
          </p:cNvPr>
          <p:cNvSpPr>
            <a:spLocks xmlns:a="http://schemas.openxmlformats.org/drawingml/2006/main" noGrp="1"/>
          </p:cNvSpPr>
          <p:nvPr/>
        </p:nvSpPr>
        <p:spPr>
          <a:xfrm xmlns:a="http://schemas.openxmlformats.org/drawingml/2006/main">
            <a:off x="1885950" y="5124450"/>
            <a:ext cx="8420100" cy="0"/>
          </a:xfrm>
          <a:prstGeom xmlns:a="http://schemas.openxmlformats.org/drawingml/2006/main" prst="line">
            <a:avLst/>
          </a:prstGeom>
          <a:noFill xmlns:a="http://schemas.openxmlformats.org/drawingml/2006/main"/>
          <a:ln xmlns:a="http://schemas.openxmlformats.org/drawingml/2006/main" w="14288">
            <a:solidFill>
              <a:srgbClr val="D2D2D7"/>
            </a:solidFill>
            <a:prstDash val="solid"/>
          </a:ln>
        </p:spPr>
      </p:sp>
      <p:sp>
        <p:nvSpPr>
          <p:cNvPr id="16" name="">
            <a:extLst xmlns:a="http://schemas.openxmlformats.org/drawingml/2006/main">
              <a:ext uri="{FF2B5EF4-FFF2-40B4-BE49-F238E27FC236}">
                <a16:creationId xmlns:a16="http://schemas.microsoft.com/office/drawing/2014/main" id="{0E1375DA-3FAE-4AC3-99A8-9485B2DEE534}"/>
              </a:ext>
            </a:extLst>
          </p:cNvPr>
          <p:cNvSpPr>
            <a:spLocks xmlns:a="http://schemas.openxmlformats.org/drawingml/2006/main" noGrp="1"/>
          </p:cNvSpPr>
          <p:nvPr/>
        </p:nvSpPr>
        <p:spPr>
          <a:xfrm xmlns:a="http://schemas.openxmlformats.org/drawingml/2006/main">
            <a:off x="1581150" y="4876800"/>
            <a:ext cx="1238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Logan</a:t>
            </a:r>
          </a:p>
        </p:txBody>
      </p:sp>
      <p:sp>
        <p:nvSpPr>
          <p:cNvPr id="17" name="">
            <a:extLst xmlns:a="http://schemas.openxmlformats.org/drawingml/2006/main">
              <a:ext uri="{FF2B5EF4-FFF2-40B4-BE49-F238E27FC236}">
                <a16:creationId xmlns:a16="http://schemas.microsoft.com/office/drawing/2014/main" id="{63E0DC45-936C-437B-BDF6-A75746D8B4E8}"/>
              </a:ext>
            </a:extLst>
          </p:cNvPr>
          <p:cNvSpPr>
            <a:spLocks xmlns:a="http://schemas.openxmlformats.org/drawingml/2006/main" noGrp="1"/>
          </p:cNvSpPr>
          <p:nvPr/>
        </p:nvSpPr>
        <p:spPr>
          <a:xfrm xmlns:a="http://schemas.openxmlformats.org/drawingml/2006/main">
            <a:off x="5143500" y="4876800"/>
            <a:ext cx="1905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Salt Lake City</a:t>
            </a:r>
          </a:p>
        </p:txBody>
      </p:sp>
      <p:sp>
        <p:nvSpPr>
          <p:cNvPr id="18" name="">
            <a:extLst xmlns:a="http://schemas.openxmlformats.org/drawingml/2006/main">
              <a:ext uri="{FF2B5EF4-FFF2-40B4-BE49-F238E27FC236}">
                <a16:creationId xmlns:a16="http://schemas.microsoft.com/office/drawing/2014/main" id="{D3848CF2-C5F5-4332-B188-D80B577133C2}"/>
              </a:ext>
            </a:extLst>
          </p:cNvPr>
          <p:cNvSpPr>
            <a:spLocks xmlns:a="http://schemas.openxmlformats.org/drawingml/2006/main" noGrp="1"/>
          </p:cNvSpPr>
          <p:nvPr/>
        </p:nvSpPr>
        <p:spPr>
          <a:xfrm xmlns:a="http://schemas.openxmlformats.org/drawingml/2006/main">
            <a:off x="9563100" y="4876800"/>
            <a:ext cx="1143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Provo</a:t>
            </a:r>
          </a:p>
        </p:txBody>
      </p:sp>
      <p:sp>
        <p:nvSpPr>
          <p:cNvPr id="19" name="">
            <a:extLst xmlns:a="http://schemas.openxmlformats.org/drawingml/2006/main">
              <a:ext uri="{FF2B5EF4-FFF2-40B4-BE49-F238E27FC236}">
                <a16:creationId xmlns:a16="http://schemas.microsoft.com/office/drawing/2014/main" id="{3B553CA6-E8C4-492D-86FF-F373D59719F0}"/>
              </a:ext>
            </a:extLst>
          </p:cNvPr>
          <p:cNvSpPr>
            <a:spLocks xmlns:a="http://schemas.openxmlformats.org/drawingml/2006/main" noGrp="1"/>
          </p:cNvSpPr>
          <p:nvPr/>
        </p:nvSpPr>
        <p:spPr>
          <a:xfrm xmlns:a="http://schemas.openxmlformats.org/drawingml/2006/main">
            <a:off x="2124075" y="5057775"/>
            <a:ext cx="133350" cy="133350"/>
          </a:xfrm>
          <a:prstGeom xmlns:a="http://schemas.openxmlformats.org/drawingml/2006/main" prst="ellipse">
            <a:avLst/>
          </a:prstGeom>
          <a:solidFill xmlns:a="http://schemas.openxmlformats.org/drawingml/2006/main">
            <a:srgbClr val="000000"/>
          </a:solidFill>
          <a:ln xmlns:a="http://schemas.openxmlformats.org/drawingml/2006/main" w="9525">
            <a:solidFill>
              <a:srgbClr val="000000"/>
            </a:solidFill>
            <a:prstDash val="solid"/>
          </a:ln>
        </p:spPr>
      </p:sp>
      <p:sp>
        <p:nvSpPr>
          <p:cNvPr id="20" name="">
            <a:extLst xmlns:a="http://schemas.openxmlformats.org/drawingml/2006/main">
              <a:ext uri="{FF2B5EF4-FFF2-40B4-BE49-F238E27FC236}">
                <a16:creationId xmlns:a16="http://schemas.microsoft.com/office/drawing/2014/main" id="{305EFD7E-C0D1-4284-8D84-4B2363E79327}"/>
              </a:ext>
            </a:extLst>
          </p:cNvPr>
          <p:cNvSpPr>
            <a:spLocks xmlns:a="http://schemas.openxmlformats.org/drawingml/2006/main" noGrp="1"/>
          </p:cNvSpPr>
          <p:nvPr/>
        </p:nvSpPr>
        <p:spPr>
          <a:xfrm xmlns:a="http://schemas.openxmlformats.org/drawingml/2006/main">
            <a:off x="6029325" y="5057775"/>
            <a:ext cx="133350" cy="133350"/>
          </a:xfrm>
          <a:prstGeom xmlns:a="http://schemas.openxmlformats.org/drawingml/2006/main" prst="ellipse">
            <a:avLst/>
          </a:prstGeom>
          <a:solidFill xmlns:a="http://schemas.openxmlformats.org/drawingml/2006/main">
            <a:srgbClr val="000000"/>
          </a:solidFill>
          <a:ln xmlns:a="http://schemas.openxmlformats.org/drawingml/2006/main" w="9525">
            <a:solidFill>
              <a:srgbClr val="000000"/>
            </a:solidFill>
            <a:prstDash val="solid"/>
          </a:ln>
        </p:spPr>
      </p:sp>
      <p:sp>
        <p:nvSpPr>
          <p:cNvPr id="21" name="">
            <a:extLst xmlns:a="http://schemas.openxmlformats.org/drawingml/2006/main">
              <a:ext uri="{FF2B5EF4-FFF2-40B4-BE49-F238E27FC236}">
                <a16:creationId xmlns:a16="http://schemas.microsoft.com/office/drawing/2014/main" id="{83407E17-F7AA-498B-9717-E8DE7B2BE139}"/>
              </a:ext>
            </a:extLst>
          </p:cNvPr>
          <p:cNvSpPr>
            <a:spLocks xmlns:a="http://schemas.openxmlformats.org/drawingml/2006/main" noGrp="1"/>
          </p:cNvSpPr>
          <p:nvPr/>
        </p:nvSpPr>
        <p:spPr>
          <a:xfrm xmlns:a="http://schemas.openxmlformats.org/drawingml/2006/main">
            <a:off x="10067925" y="5057775"/>
            <a:ext cx="133350" cy="133350"/>
          </a:xfrm>
          <a:prstGeom xmlns:a="http://schemas.openxmlformats.org/drawingml/2006/main" prst="ellipse">
            <a:avLst/>
          </a:prstGeom>
          <a:solidFill xmlns:a="http://schemas.openxmlformats.org/drawingml/2006/main">
            <a:srgbClr val="000000"/>
          </a:solidFill>
          <a:ln xmlns:a="http://schemas.openxmlformats.org/drawingml/2006/main" w="9525">
            <a:solidFill>
              <a:srgbClr val="000000"/>
            </a:solidFill>
            <a:prstDash val="solid"/>
          </a:ln>
        </p:spPr>
      </p:sp>
      <p:sp>
        <p:nvSpPr>
          <p:cNvPr id="22" name="">
            <a:extLst xmlns:a="http://schemas.openxmlformats.org/drawingml/2006/main">
              <a:ext uri="{FF2B5EF4-FFF2-40B4-BE49-F238E27FC236}">
                <a16:creationId xmlns:a16="http://schemas.microsoft.com/office/drawing/2014/main" id="{956CDA06-7525-488C-B43D-4E8C81EB3019}"/>
              </a:ext>
            </a:extLst>
          </p:cNvPr>
          <p:cNvSpPr>
            <a:spLocks xmlns:a="http://schemas.openxmlformats.org/drawingml/2006/main" noGrp="1"/>
          </p:cNvSpPr>
          <p:nvPr/>
        </p:nvSpPr>
        <p:spPr>
          <a:xfrm xmlns:a="http://schemas.openxmlformats.org/drawingml/2006/main">
            <a:off x="4191000" y="5467350"/>
            <a:ext cx="3810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275" b="1">
                <a:solidFill>
                  <a:srgbClr val="6E6E73"/>
                </a:solidFill>
                <a:latin typeface="Helvetica Neue"/>
                <a:ea typeface="Helvetica Neue"/>
                <a:cs typeface="Helvetica Neue"/>
              </a:defRPr>
            </a:pPr>
            <a:r>
              <a:rPr sz="1275" b="1">
                <a:solidFill>
                  <a:srgbClr val="6E6E73"/>
                </a:solidFill>
                <a:latin typeface="Helvetica Neue"/>
                <a:ea typeface="Helvetica Neue"/>
                <a:cs typeface="Helvetica Neue"/>
              </a:rPr>
              <a:t>same logical roads</a:t>
            </a:r>
          </a:p>
        </p:txBody>
      </p:sp>
    </p:spTree>
    <p:extLst>
      <p:ext uri="{BB962C8B-B14F-4D97-AF65-F5344CB8AC3E}">
        <p14:creationId xmlns:p14="http://schemas.microsoft.com/office/powerpoint/2010/main" val="174259597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6" name="">
            <a:extLst xmlns:a="http://schemas.openxmlformats.org/drawingml/2006/main">
              <a:ext uri="{FF2B5EF4-FFF2-40B4-BE49-F238E27FC236}">
                <a16:creationId xmlns:a16="http://schemas.microsoft.com/office/drawing/2014/main" id="{FC06825C-B11B-43DE-9F8C-B82E6D4F8AFA}"/>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COURSE SCOPE</a:t>
            </a:r>
          </a:p>
        </p:txBody>
      </p:sp>
      <p:sp>
        <p:nvSpPr>
          <p:cNvPr id="2" name="slide-title">
            <a:extLst xmlns:a="http://schemas.openxmlformats.org/drawingml/2006/main">
              <a:ext uri="{FF2B5EF4-FFF2-40B4-BE49-F238E27FC236}">
                <a16:creationId xmlns:a16="http://schemas.microsoft.com/office/drawing/2014/main" id="{A63D0C88-0242-493B-8247-A841DC045316}"/>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Inside the DBMS</a:t>
            </a:r>
          </a:p>
        </p:txBody>
      </p:sp>
      <p:sp>
        <p:nvSpPr>
          <p:cNvPr id="3" name="">
            <a:extLst xmlns:a="http://schemas.openxmlformats.org/drawingml/2006/main">
              <a:ext uri="{FF2B5EF4-FFF2-40B4-BE49-F238E27FC236}">
                <a16:creationId xmlns:a16="http://schemas.microsoft.com/office/drawing/2014/main" id="{96142CEE-5936-44C2-AE00-6EF9E66C86F9}"/>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4" name="">
            <a:extLst xmlns:a="http://schemas.openxmlformats.org/drawingml/2006/main">
              <a:ext uri="{FF2B5EF4-FFF2-40B4-BE49-F238E27FC236}">
                <a16:creationId xmlns:a16="http://schemas.microsoft.com/office/drawing/2014/main" id="{6703D668-C88A-4EEA-8368-57B2BC87B9AB}"/>
              </a:ext>
            </a:extLst>
          </p:cNvPr>
          <p:cNvSpPr>
            <a:spLocks xmlns:a="http://schemas.openxmlformats.org/drawingml/2006/main" noGrp="1"/>
          </p:cNvSpPr>
          <p:nvPr/>
        </p:nvSpPr>
        <p:spPr>
          <a:xfrm xmlns:a="http://schemas.openxmlformats.org/drawingml/2006/main">
            <a:off x="5715000" y="2247900"/>
            <a:ext cx="2000250" cy="0"/>
          </a:xfrm>
          <a:prstGeom xmlns:a="http://schemas.openxmlformats.org/drawingml/2006/main" prst="line">
            <a:avLst/>
          </a:prstGeom>
          <a:noFill xmlns:a="http://schemas.openxmlformats.org/drawingml/2006/main"/>
          <a:ln xmlns:a="http://schemas.openxmlformats.org/drawingml/2006/main" w="19050">
            <a:solidFill>
              <a:srgbClr val="000000"/>
            </a:solidFill>
            <a:prstDash val="solid"/>
          </a:ln>
        </p:spPr>
      </p:sp>
      <p:sp>
        <p:nvSpPr>
          <p:cNvPr id="5" name="">
            <a:extLst xmlns:a="http://schemas.openxmlformats.org/drawingml/2006/main">
              <a:ext uri="{FF2B5EF4-FFF2-40B4-BE49-F238E27FC236}">
                <a16:creationId xmlns:a16="http://schemas.microsoft.com/office/drawing/2014/main" id="{B316F6A0-2190-4C70-9A4B-FDFDFC0CF3F0}"/>
              </a:ext>
            </a:extLst>
          </p:cNvPr>
          <p:cNvSpPr>
            <a:spLocks xmlns:a="http://schemas.openxmlformats.org/drawingml/2006/main" noGrp="1"/>
          </p:cNvSpPr>
          <p:nvPr/>
        </p:nvSpPr>
        <p:spPr>
          <a:xfrm xmlns:a="http://schemas.openxmlformats.org/drawingml/2006/main">
            <a:off x="5715000" y="3371850"/>
            <a:ext cx="1619250" cy="0"/>
          </a:xfrm>
          <a:prstGeom xmlns:a="http://schemas.openxmlformats.org/drawingml/2006/main" prst="line">
            <a:avLst/>
          </a:prstGeom>
          <a:noFill xmlns:a="http://schemas.openxmlformats.org/drawingml/2006/main"/>
          <a:ln xmlns:a="http://schemas.openxmlformats.org/drawingml/2006/main" w="19050">
            <a:solidFill>
              <a:srgbClr val="000000"/>
            </a:solidFill>
            <a:prstDash val="solid"/>
          </a:ln>
        </p:spPr>
      </p:sp>
      <p:sp>
        <p:nvSpPr>
          <p:cNvPr id="6" name="dbms-cutaway">
            <a:extLst xmlns:a="http://schemas.openxmlformats.org/drawingml/2006/main">
              <a:ext uri="{FF2B5EF4-FFF2-40B4-BE49-F238E27FC236}">
                <a16:creationId xmlns:a16="http://schemas.microsoft.com/office/drawing/2014/main" id="{74DA7A48-D9D7-4548-A8BE-E8A18FDA4281}"/>
              </a:ext>
            </a:extLst>
          </p:cNvPr>
          <p:cNvSpPr>
            <a:spLocks xmlns:a="http://schemas.openxmlformats.org/drawingml/2006/main" noGrp="1"/>
          </p:cNvSpPr>
          <p:nvPr/>
        </p:nvSpPr>
        <p:spPr>
          <a:xfrm xmlns:a="http://schemas.openxmlformats.org/drawingml/2006/main">
            <a:off x="742950" y="1752600"/>
            <a:ext cx="5238750" cy="3752850"/>
          </a:xfrm>
          <a:prstGeom xmlns:a="http://schemas.openxmlformats.org/drawingml/2006/main" prst="roundRect">
            <a:avLst>
              <a:gd name="adj" fmla="val 2030"/>
            </a:avLst>
          </a:prstGeom>
          <a:solidFill xmlns:a="http://schemas.openxmlformats.org/drawingml/2006/main">
            <a:srgbClr val="FFFFFF"/>
          </a:solidFill>
          <a:ln xmlns:a="http://schemas.openxmlformats.org/drawingml/2006/main" w="19050">
            <a:solidFill>
              <a:srgbClr val="000000"/>
            </a:solidFill>
            <a:prstDash val="solid"/>
          </a:ln>
        </p:spPr>
      </p:sp>
      <p:sp>
        <p:nvSpPr>
          <p:cNvPr id="7" name="">
            <a:extLst xmlns:a="http://schemas.openxmlformats.org/drawingml/2006/main">
              <a:ext uri="{FF2B5EF4-FFF2-40B4-BE49-F238E27FC236}">
                <a16:creationId xmlns:a16="http://schemas.microsoft.com/office/drawing/2014/main" id="{06A46C3E-020C-40F4-84D5-5D6C1A35C716}"/>
              </a:ext>
            </a:extLst>
          </p:cNvPr>
          <p:cNvSpPr>
            <a:spLocks xmlns:a="http://schemas.openxmlformats.org/drawingml/2006/main" noGrp="1"/>
          </p:cNvSpPr>
          <p:nvPr/>
        </p:nvSpPr>
        <p:spPr>
          <a:xfrm xmlns:a="http://schemas.openxmlformats.org/drawingml/2006/main">
            <a:off x="1028700" y="1933575"/>
            <a:ext cx="1143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DBMS</a:t>
            </a:r>
          </a:p>
        </p:txBody>
      </p:sp>
      <p:sp>
        <p:nvSpPr>
          <p:cNvPr id="8" name="">
            <a:extLst xmlns:a="http://schemas.openxmlformats.org/drawingml/2006/main">
              <a:ext uri="{FF2B5EF4-FFF2-40B4-BE49-F238E27FC236}">
                <a16:creationId xmlns:a16="http://schemas.microsoft.com/office/drawing/2014/main" id="{63CFA0A8-C41A-4221-AB20-B763231A876C}"/>
              </a:ext>
            </a:extLst>
          </p:cNvPr>
          <p:cNvSpPr>
            <a:spLocks xmlns:a="http://schemas.openxmlformats.org/drawingml/2006/main" noGrp="1"/>
          </p:cNvSpPr>
          <p:nvPr/>
        </p:nvSpPr>
        <p:spPr>
          <a:xfrm xmlns:a="http://schemas.openxmlformats.org/drawingml/2006/main">
            <a:off x="1009650" y="2247900"/>
            <a:ext cx="4705350" cy="514350"/>
          </a:xfrm>
          <a:prstGeom xmlns:a="http://schemas.openxmlformats.org/drawingml/2006/main" prst="rect">
            <a:avLst/>
          </a:prstGeom>
          <a:solidFill xmlns:a="http://schemas.openxmlformats.org/drawingml/2006/main">
            <a:srgbClr val="000000"/>
          </a:solidFill>
          <a:ln xmlns:a="http://schemas.openxmlformats.org/drawingml/2006/main" w="7620">
            <a:solidFill>
              <a:srgbClr val="D2D2D7"/>
            </a:solidFill>
            <a:prstDash val="solid"/>
          </a:ln>
        </p:spPr>
      </p:sp>
      <p:sp>
        <p:nvSpPr>
          <p:cNvPr id="9" name="">
            <a:extLst xmlns:a="http://schemas.openxmlformats.org/drawingml/2006/main">
              <a:ext uri="{FF2B5EF4-FFF2-40B4-BE49-F238E27FC236}">
                <a16:creationId xmlns:a16="http://schemas.microsoft.com/office/drawing/2014/main" id="{99D6E50F-BC65-45FC-AE82-22B4F26EFACE}"/>
              </a:ext>
            </a:extLst>
          </p:cNvPr>
          <p:cNvSpPr>
            <a:spLocks xmlns:a="http://schemas.openxmlformats.org/drawingml/2006/main" noGrp="1"/>
          </p:cNvSpPr>
          <p:nvPr/>
        </p:nvSpPr>
        <p:spPr>
          <a:xfrm xmlns:a="http://schemas.openxmlformats.org/drawingml/2006/main">
            <a:off x="1238250" y="2400300"/>
            <a:ext cx="424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125" b="1">
                <a:solidFill>
                  <a:srgbClr val="FFFFFF"/>
                </a:solidFill>
                <a:latin typeface="Helvetica Neue"/>
                <a:ea typeface="Helvetica Neue"/>
                <a:cs typeface="Helvetica Neue"/>
              </a:defRPr>
            </a:pPr>
            <a:r>
              <a:rPr sz="1125" b="1">
                <a:solidFill>
                  <a:srgbClr val="FFFFFF"/>
                </a:solidFill>
                <a:latin typeface="Helvetica Neue"/>
                <a:ea typeface="Helvetica Neue"/>
                <a:cs typeface="Helvetica Neue"/>
              </a:rPr>
              <a:t>QUERY LANGUAGES</a:t>
            </a:r>
          </a:p>
        </p:txBody>
      </p:sp>
      <p:sp>
        <p:nvSpPr>
          <p:cNvPr id="10" name="query-scope-band">
            <a:extLst xmlns:a="http://schemas.openxmlformats.org/drawingml/2006/main">
              <a:ext uri="{FF2B5EF4-FFF2-40B4-BE49-F238E27FC236}">
                <a16:creationId xmlns:a16="http://schemas.microsoft.com/office/drawing/2014/main" id="{328DB211-AB6A-4308-ACD1-D87BA32484A7}"/>
              </a:ext>
            </a:extLst>
          </p:cNvPr>
          <p:cNvSpPr>
            <a:spLocks xmlns:a="http://schemas.openxmlformats.org/drawingml/2006/main" noGrp="1"/>
          </p:cNvSpPr>
          <p:nvPr/>
        </p:nvSpPr>
        <p:spPr>
          <a:xfrm xmlns:a="http://schemas.openxmlformats.org/drawingml/2006/main">
            <a:off x="1009650" y="2762250"/>
            <a:ext cx="4705350" cy="609600"/>
          </a:xfrm>
          <a:prstGeom xmlns:a="http://schemas.openxmlformats.org/drawingml/2006/main" prst="rect">
            <a:avLst/>
          </a:prstGeom>
          <a:solidFill xmlns:a="http://schemas.openxmlformats.org/drawingml/2006/main">
            <a:srgbClr val="000000"/>
          </a:solidFill>
          <a:ln xmlns:a="http://schemas.openxmlformats.org/drawingml/2006/main" w="9525">
            <a:solidFill>
              <a:srgbClr val="000000"/>
            </a:solidFill>
            <a:prstDash val="solid"/>
          </a:ln>
        </p:spPr>
      </p:sp>
      <p:sp>
        <p:nvSpPr>
          <p:cNvPr id="11" name="">
            <a:extLst xmlns:a="http://schemas.openxmlformats.org/drawingml/2006/main">
              <a:ext uri="{FF2B5EF4-FFF2-40B4-BE49-F238E27FC236}">
                <a16:creationId xmlns:a16="http://schemas.microsoft.com/office/drawing/2014/main" id="{93161D60-4AB2-45DC-BE39-78B8C05DCAB1}"/>
              </a:ext>
            </a:extLst>
          </p:cNvPr>
          <p:cNvSpPr>
            <a:spLocks xmlns:a="http://schemas.openxmlformats.org/drawingml/2006/main" noGrp="1"/>
          </p:cNvSpPr>
          <p:nvPr/>
        </p:nvSpPr>
        <p:spPr>
          <a:xfrm xmlns:a="http://schemas.openxmlformats.org/drawingml/2006/main">
            <a:off x="1238250" y="2962275"/>
            <a:ext cx="424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350" b="1">
                <a:solidFill>
                  <a:srgbClr val="FFFFFF"/>
                </a:solidFill>
                <a:latin typeface="Helvetica Neue"/>
                <a:ea typeface="Helvetica Neue"/>
                <a:cs typeface="Helvetica Neue"/>
              </a:defRPr>
            </a:pPr>
            <a:r>
              <a:rPr sz="1350" b="1">
                <a:solidFill>
                  <a:srgbClr val="FFFFFF"/>
                </a:solidFill>
                <a:latin typeface="Helvetica Neue"/>
                <a:ea typeface="Helvetica Neue"/>
                <a:cs typeface="Helvetica Neue"/>
              </a:rPr>
              <a:t>QUERY PROCESSING</a:t>
            </a:r>
          </a:p>
        </p:txBody>
      </p:sp>
      <p:sp>
        <p:nvSpPr>
          <p:cNvPr id="12" name="">
            <a:extLst xmlns:a="http://schemas.openxmlformats.org/drawingml/2006/main">
              <a:ext uri="{FF2B5EF4-FFF2-40B4-BE49-F238E27FC236}">
                <a16:creationId xmlns:a16="http://schemas.microsoft.com/office/drawing/2014/main" id="{EA74F2F8-30DB-424C-9E10-673EBAABF769}"/>
              </a:ext>
            </a:extLst>
          </p:cNvPr>
          <p:cNvSpPr>
            <a:spLocks xmlns:a="http://schemas.openxmlformats.org/drawingml/2006/main" noGrp="1"/>
          </p:cNvSpPr>
          <p:nvPr/>
        </p:nvSpPr>
        <p:spPr>
          <a:xfrm xmlns:a="http://schemas.openxmlformats.org/drawingml/2006/main">
            <a:off x="1009650" y="3371850"/>
            <a:ext cx="4705350" cy="514350"/>
          </a:xfrm>
          <a:prstGeom xmlns:a="http://schemas.openxmlformats.org/drawingml/2006/main" prst="rect">
            <a:avLst/>
          </a:prstGeom>
          <a:solidFill xmlns:a="http://schemas.openxmlformats.org/drawingml/2006/main">
            <a:srgbClr val="FFFFFF"/>
          </a:solidFill>
          <a:ln xmlns:a="http://schemas.openxmlformats.org/drawingml/2006/main" w="7620">
            <a:solidFill>
              <a:srgbClr val="D2D2D7"/>
            </a:solidFill>
            <a:prstDash val="solid"/>
          </a:ln>
        </p:spPr>
      </p:sp>
      <p:sp>
        <p:nvSpPr>
          <p:cNvPr id="13" name="">
            <a:extLst xmlns:a="http://schemas.openxmlformats.org/drawingml/2006/main">
              <a:ext uri="{FF2B5EF4-FFF2-40B4-BE49-F238E27FC236}">
                <a16:creationId xmlns:a16="http://schemas.microsoft.com/office/drawing/2014/main" id="{E9498E7D-4E84-40AF-ACB5-A71C0037284E}"/>
              </a:ext>
            </a:extLst>
          </p:cNvPr>
          <p:cNvSpPr>
            <a:spLocks xmlns:a="http://schemas.openxmlformats.org/drawingml/2006/main" noGrp="1"/>
          </p:cNvSpPr>
          <p:nvPr/>
        </p:nvSpPr>
        <p:spPr>
          <a:xfrm xmlns:a="http://schemas.openxmlformats.org/drawingml/2006/main">
            <a:off x="1238250" y="3524250"/>
            <a:ext cx="424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TRANSACTIONS</a:t>
            </a:r>
          </a:p>
        </p:txBody>
      </p:sp>
      <p:sp>
        <p:nvSpPr>
          <p:cNvPr id="14" name="">
            <a:extLst xmlns:a="http://schemas.openxmlformats.org/drawingml/2006/main">
              <a:ext uri="{FF2B5EF4-FFF2-40B4-BE49-F238E27FC236}">
                <a16:creationId xmlns:a16="http://schemas.microsoft.com/office/drawing/2014/main" id="{CDFFC949-7A29-4664-8CA1-94D5F1F20F75}"/>
              </a:ext>
            </a:extLst>
          </p:cNvPr>
          <p:cNvSpPr>
            <a:spLocks xmlns:a="http://schemas.openxmlformats.org/drawingml/2006/main" noGrp="1"/>
          </p:cNvSpPr>
          <p:nvPr/>
        </p:nvSpPr>
        <p:spPr>
          <a:xfrm xmlns:a="http://schemas.openxmlformats.org/drawingml/2006/main">
            <a:off x="1009650" y="3886200"/>
            <a:ext cx="4705350" cy="590550"/>
          </a:xfrm>
          <a:prstGeom xmlns:a="http://schemas.openxmlformats.org/drawingml/2006/main" prst="rect">
            <a:avLst/>
          </a:prstGeom>
          <a:solidFill xmlns:a="http://schemas.openxmlformats.org/drawingml/2006/main">
            <a:srgbClr val="F5F5F7"/>
          </a:solidFill>
          <a:ln xmlns:a="http://schemas.openxmlformats.org/drawingml/2006/main" w="7620">
            <a:solidFill>
              <a:srgbClr val="D2D2D7"/>
            </a:solidFill>
            <a:prstDash val="solid"/>
          </a:ln>
        </p:spPr>
      </p:sp>
      <p:sp>
        <p:nvSpPr>
          <p:cNvPr id="15" name="">
            <a:extLst xmlns:a="http://schemas.openxmlformats.org/drawingml/2006/main">
              <a:ext uri="{FF2B5EF4-FFF2-40B4-BE49-F238E27FC236}">
                <a16:creationId xmlns:a16="http://schemas.microsoft.com/office/drawing/2014/main" id="{EDEA566A-EA06-47FE-B502-FF52EB174135}"/>
              </a:ext>
            </a:extLst>
          </p:cNvPr>
          <p:cNvSpPr>
            <a:spLocks xmlns:a="http://schemas.openxmlformats.org/drawingml/2006/main" noGrp="1"/>
          </p:cNvSpPr>
          <p:nvPr/>
        </p:nvSpPr>
        <p:spPr>
          <a:xfrm xmlns:a="http://schemas.openxmlformats.org/drawingml/2006/main">
            <a:off x="1238250" y="4076700"/>
            <a:ext cx="424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STORAGE / INDEXES</a:t>
            </a:r>
          </a:p>
        </p:txBody>
      </p:sp>
      <p:sp>
        <p:nvSpPr>
          <p:cNvPr id="16" name="">
            <a:extLst xmlns:a="http://schemas.openxmlformats.org/drawingml/2006/main">
              <a:ext uri="{FF2B5EF4-FFF2-40B4-BE49-F238E27FC236}">
                <a16:creationId xmlns:a16="http://schemas.microsoft.com/office/drawing/2014/main" id="{19B1496A-AA49-4A8B-8D4D-B3EEEF8232BD}"/>
              </a:ext>
            </a:extLst>
          </p:cNvPr>
          <p:cNvSpPr>
            <a:spLocks xmlns:a="http://schemas.openxmlformats.org/drawingml/2006/main" noGrp="1"/>
          </p:cNvSpPr>
          <p:nvPr/>
        </p:nvSpPr>
        <p:spPr>
          <a:xfrm xmlns:a="http://schemas.openxmlformats.org/drawingml/2006/main">
            <a:off x="1009650" y="4476750"/>
            <a:ext cx="4705350" cy="590550"/>
          </a:xfrm>
          <a:prstGeom xmlns:a="http://schemas.openxmlformats.org/drawingml/2006/main" prst="rect">
            <a:avLst/>
          </a:prstGeom>
          <a:solidFill xmlns:a="http://schemas.openxmlformats.org/drawingml/2006/main">
            <a:srgbClr val="FFFFFF"/>
          </a:solidFill>
          <a:ln xmlns:a="http://schemas.openxmlformats.org/drawingml/2006/main" w="7620">
            <a:solidFill>
              <a:srgbClr val="D2D2D7"/>
            </a:solidFill>
            <a:prstDash val="solid"/>
          </a:ln>
        </p:spPr>
      </p:sp>
      <p:sp>
        <p:nvSpPr>
          <p:cNvPr id="17" name="">
            <a:extLst xmlns:a="http://schemas.openxmlformats.org/drawingml/2006/main">
              <a:ext uri="{FF2B5EF4-FFF2-40B4-BE49-F238E27FC236}">
                <a16:creationId xmlns:a16="http://schemas.microsoft.com/office/drawing/2014/main" id="{CF864B3A-E5DF-43A0-A00B-89E4901F3F2B}"/>
              </a:ext>
            </a:extLst>
          </p:cNvPr>
          <p:cNvSpPr>
            <a:spLocks xmlns:a="http://schemas.openxmlformats.org/drawingml/2006/main" noGrp="1"/>
          </p:cNvSpPr>
          <p:nvPr/>
        </p:nvSpPr>
        <p:spPr>
          <a:xfrm xmlns:a="http://schemas.openxmlformats.org/drawingml/2006/main">
            <a:off x="1238250" y="4667250"/>
            <a:ext cx="42481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FILES / MEMORY</a:t>
            </a:r>
          </a:p>
        </p:txBody>
      </p:sp>
      <p:sp>
        <p:nvSpPr>
          <p:cNvPr id="18" name="query-scope-lens">
            <a:extLst xmlns:a="http://schemas.openxmlformats.org/drawingml/2006/main">
              <a:ext uri="{FF2B5EF4-FFF2-40B4-BE49-F238E27FC236}">
                <a16:creationId xmlns:a16="http://schemas.microsoft.com/office/drawing/2014/main" id="{2DE2F025-8BA3-49A4-B5D9-9C0C88ECB8C9}"/>
              </a:ext>
            </a:extLst>
          </p:cNvPr>
          <p:cNvSpPr>
            <a:spLocks xmlns:a="http://schemas.openxmlformats.org/drawingml/2006/main" noGrp="1"/>
          </p:cNvSpPr>
          <p:nvPr/>
        </p:nvSpPr>
        <p:spPr>
          <a:xfrm xmlns:a="http://schemas.openxmlformats.org/drawingml/2006/main">
            <a:off x="7086600" y="1657350"/>
            <a:ext cx="4114800" cy="4114800"/>
          </a:xfrm>
          <a:prstGeom xmlns:a="http://schemas.openxmlformats.org/drawingml/2006/main" prst="ellipse">
            <a:avLst/>
          </a:prstGeom>
          <a:solidFill xmlns:a="http://schemas.openxmlformats.org/drawingml/2006/main">
            <a:srgbClr val="FFFFFF"/>
          </a:solidFill>
          <a:ln xmlns:a="http://schemas.openxmlformats.org/drawingml/2006/main" w="38100">
            <a:solidFill>
              <a:srgbClr val="000000"/>
            </a:solidFill>
            <a:prstDash val="solid"/>
          </a:ln>
        </p:spPr>
      </p:sp>
      <p:sp>
        <p:nvSpPr>
          <p:cNvPr id="19" name="">
            <a:extLst xmlns:a="http://schemas.openxmlformats.org/drawingml/2006/main">
              <a:ext uri="{FF2B5EF4-FFF2-40B4-BE49-F238E27FC236}">
                <a16:creationId xmlns:a16="http://schemas.microsoft.com/office/drawing/2014/main" id="{217C4A86-06E9-49A4-99D8-BDB9558C5882}"/>
              </a:ext>
            </a:extLst>
          </p:cNvPr>
          <p:cNvSpPr>
            <a:spLocks xmlns:a="http://schemas.openxmlformats.org/drawingml/2006/main" noGrp="1"/>
          </p:cNvSpPr>
          <p:nvPr/>
        </p:nvSpPr>
        <p:spPr>
          <a:xfrm xmlns:a="http://schemas.openxmlformats.org/drawingml/2006/main">
            <a:off x="7734300" y="2028825"/>
            <a:ext cx="28194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OUR SCOPE</a:t>
            </a:r>
          </a:p>
        </p:txBody>
      </p:sp>
      <p:sp>
        <p:nvSpPr>
          <p:cNvPr id="20" name="">
            <a:extLst xmlns:a="http://schemas.openxmlformats.org/drawingml/2006/main">
              <a:ext uri="{FF2B5EF4-FFF2-40B4-BE49-F238E27FC236}">
                <a16:creationId xmlns:a16="http://schemas.microsoft.com/office/drawing/2014/main" id="{292D692A-71CD-44AC-84B7-8F5DCC3E6524}"/>
              </a:ext>
            </a:extLst>
          </p:cNvPr>
          <p:cNvSpPr>
            <a:spLocks xmlns:a="http://schemas.openxmlformats.org/drawingml/2006/main" noGrp="1"/>
          </p:cNvSpPr>
          <p:nvPr/>
        </p:nvSpPr>
        <p:spPr>
          <a:xfrm xmlns:a="http://schemas.openxmlformats.org/drawingml/2006/main">
            <a:off x="7477125" y="2724150"/>
            <a:ext cx="12192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650" b="1">
                <a:solidFill>
                  <a:srgbClr val="000000"/>
                </a:solidFill>
                <a:latin typeface="Helvetica Neue"/>
                <a:ea typeface="Helvetica Neue"/>
                <a:cs typeface="Helvetica Neue"/>
              </a:defRPr>
            </a:pPr>
            <a:r>
              <a:rPr sz="1650" b="1">
                <a:solidFill>
                  <a:srgbClr val="000000"/>
                </a:solidFill>
                <a:latin typeface="Helvetica Neue"/>
                <a:ea typeface="Helvetica Neue"/>
                <a:cs typeface="Helvetica Neue"/>
              </a:rPr>
              <a:t>language</a:t>
            </a:r>
          </a:p>
        </p:txBody>
      </p:sp>
      <p:sp>
        <p:nvSpPr>
          <p:cNvPr id="21" name="">
            <a:extLst xmlns:a="http://schemas.openxmlformats.org/drawingml/2006/main">
              <a:ext uri="{FF2B5EF4-FFF2-40B4-BE49-F238E27FC236}">
                <a16:creationId xmlns:a16="http://schemas.microsoft.com/office/drawing/2014/main" id="{E77688E0-1513-43F4-84B2-DBAC1A388643}"/>
              </a:ext>
            </a:extLst>
          </p:cNvPr>
          <p:cNvSpPr>
            <a:spLocks xmlns:a="http://schemas.openxmlformats.org/drawingml/2006/main" noGrp="1"/>
          </p:cNvSpPr>
          <p:nvPr/>
        </p:nvSpPr>
        <p:spPr>
          <a:xfrm xmlns:a="http://schemas.openxmlformats.org/drawingml/2006/main">
            <a:off x="8696325" y="2695575"/>
            <a:ext cx="304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950" b="0">
                <a:solidFill>
                  <a:srgbClr val="A1A1A6"/>
                </a:solidFill>
                <a:latin typeface="Helvetica Neue"/>
                <a:ea typeface="Helvetica Neue"/>
                <a:cs typeface="Helvetica Neue"/>
              </a:defRPr>
            </a:pPr>
            <a:r>
              <a:rPr sz="1950" b="0">
                <a:solidFill>
                  <a:srgbClr val="A1A1A6"/>
                </a:solidFill>
                <a:latin typeface="Helvetica Neue"/>
                <a:ea typeface="Helvetica Neue"/>
                <a:cs typeface="Helvetica Neue"/>
              </a:rPr>
              <a:t>→</a:t>
            </a:r>
          </a:p>
        </p:txBody>
      </p:sp>
      <p:sp>
        <p:nvSpPr>
          <p:cNvPr id="22" name="">
            <a:extLst xmlns:a="http://schemas.openxmlformats.org/drawingml/2006/main">
              <a:ext uri="{FF2B5EF4-FFF2-40B4-BE49-F238E27FC236}">
                <a16:creationId xmlns:a16="http://schemas.microsoft.com/office/drawing/2014/main" id="{53AE91DD-4D70-4FAF-A8C1-20D6015A063D}"/>
              </a:ext>
            </a:extLst>
          </p:cNvPr>
          <p:cNvSpPr>
            <a:spLocks xmlns:a="http://schemas.openxmlformats.org/drawingml/2006/main" noGrp="1"/>
          </p:cNvSpPr>
          <p:nvPr/>
        </p:nvSpPr>
        <p:spPr>
          <a:xfrm xmlns:a="http://schemas.openxmlformats.org/drawingml/2006/main">
            <a:off x="9001125" y="2724150"/>
            <a:ext cx="7048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800" b="1">
                <a:solidFill>
                  <a:srgbClr val="000000"/>
                </a:solidFill>
                <a:latin typeface="Helvetica Neue"/>
                <a:ea typeface="Helvetica Neue"/>
                <a:cs typeface="Helvetica Neue"/>
              </a:defRPr>
            </a:pPr>
            <a:r>
              <a:rPr sz="1800" b="1">
                <a:solidFill>
                  <a:srgbClr val="000000"/>
                </a:solidFill>
                <a:latin typeface="Helvetica Neue"/>
                <a:ea typeface="Helvetica Neue"/>
                <a:cs typeface="Helvetica Neue"/>
              </a:rPr>
              <a:t>plan</a:t>
            </a:r>
          </a:p>
        </p:txBody>
      </p:sp>
      <p:sp>
        <p:nvSpPr>
          <p:cNvPr id="23" name="">
            <a:extLst xmlns:a="http://schemas.openxmlformats.org/drawingml/2006/main">
              <a:ext uri="{FF2B5EF4-FFF2-40B4-BE49-F238E27FC236}">
                <a16:creationId xmlns:a16="http://schemas.microsoft.com/office/drawing/2014/main" id="{37B48269-FF38-4254-82C3-BC86EF0DD28A}"/>
              </a:ext>
            </a:extLst>
          </p:cNvPr>
          <p:cNvSpPr>
            <a:spLocks xmlns:a="http://schemas.openxmlformats.org/drawingml/2006/main" noGrp="1"/>
          </p:cNvSpPr>
          <p:nvPr/>
        </p:nvSpPr>
        <p:spPr>
          <a:xfrm xmlns:a="http://schemas.openxmlformats.org/drawingml/2006/main">
            <a:off x="9705975" y="2695575"/>
            <a:ext cx="304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950" b="0">
                <a:solidFill>
                  <a:srgbClr val="A1A1A6"/>
                </a:solidFill>
                <a:latin typeface="Helvetica Neue"/>
                <a:ea typeface="Helvetica Neue"/>
                <a:cs typeface="Helvetica Neue"/>
              </a:defRPr>
            </a:pPr>
            <a:r>
              <a:rPr sz="1950" b="0">
                <a:solidFill>
                  <a:srgbClr val="A1A1A6"/>
                </a:solidFill>
                <a:latin typeface="Helvetica Neue"/>
                <a:ea typeface="Helvetica Neue"/>
                <a:cs typeface="Helvetica Neue"/>
              </a:rPr>
              <a:t>→</a:t>
            </a:r>
          </a:p>
        </p:txBody>
      </p:sp>
      <p:sp>
        <p:nvSpPr>
          <p:cNvPr id="24" name="">
            <a:extLst xmlns:a="http://schemas.openxmlformats.org/drawingml/2006/main">
              <a:ext uri="{FF2B5EF4-FFF2-40B4-BE49-F238E27FC236}">
                <a16:creationId xmlns:a16="http://schemas.microsoft.com/office/drawing/2014/main" id="{569E0FA0-C6B3-4E8F-90E5-8D58EAA2C91A}"/>
              </a:ext>
            </a:extLst>
          </p:cNvPr>
          <p:cNvSpPr>
            <a:spLocks xmlns:a="http://schemas.openxmlformats.org/drawingml/2006/main" noGrp="1"/>
          </p:cNvSpPr>
          <p:nvPr/>
        </p:nvSpPr>
        <p:spPr>
          <a:xfrm xmlns:a="http://schemas.openxmlformats.org/drawingml/2006/main">
            <a:off x="10010775" y="2724150"/>
            <a:ext cx="7429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650" b="0">
                <a:solidFill>
                  <a:srgbClr val="6E6E73"/>
                </a:solidFill>
                <a:latin typeface="Helvetica Neue"/>
                <a:ea typeface="Helvetica Neue"/>
                <a:cs typeface="Helvetica Neue"/>
              </a:defRPr>
            </a:pPr>
            <a:r>
              <a:rPr sz="1650" b="0">
                <a:solidFill>
                  <a:srgbClr val="6E6E73"/>
                </a:solidFill>
                <a:latin typeface="Helvetica Neue"/>
                <a:ea typeface="Helvetica Neue"/>
                <a:cs typeface="Helvetica Neue"/>
              </a:rPr>
              <a:t>work</a:t>
            </a:r>
          </a:p>
        </p:txBody>
      </p:sp>
      <p:sp>
        <p:nvSpPr>
          <p:cNvPr id="25" name="">
            <a:extLst xmlns:a="http://schemas.openxmlformats.org/drawingml/2006/main">
              <a:ext uri="{FF2B5EF4-FFF2-40B4-BE49-F238E27FC236}">
                <a16:creationId xmlns:a16="http://schemas.microsoft.com/office/drawing/2014/main" id="{BE70F1B0-3E90-4A68-BED9-D32DE31C0305}"/>
              </a:ext>
            </a:extLst>
          </p:cNvPr>
          <p:cNvSpPr>
            <a:spLocks xmlns:a="http://schemas.openxmlformats.org/drawingml/2006/main" noGrp="1"/>
          </p:cNvSpPr>
          <p:nvPr/>
        </p:nvSpPr>
        <p:spPr>
          <a:xfrm xmlns:a="http://schemas.openxmlformats.org/drawingml/2006/main">
            <a:off x="7848600" y="3695700"/>
            <a:ext cx="2590800" cy="0"/>
          </a:xfrm>
          <a:prstGeom xmlns:a="http://schemas.openxmlformats.org/drawingml/2006/main" prst="line">
            <a:avLst/>
          </a:prstGeom>
          <a:noFill xmlns:a="http://schemas.openxmlformats.org/drawingml/2006/main"/>
          <a:ln xmlns:a="http://schemas.openxmlformats.org/drawingml/2006/main" w="14288">
            <a:solidFill>
              <a:srgbClr val="000000"/>
            </a:solidFill>
            <a:prstDash val="solid"/>
          </a:ln>
        </p:spPr>
      </p:sp>
      <p:sp>
        <p:nvSpPr>
          <p:cNvPr id="26" name="">
            <a:extLst xmlns:a="http://schemas.openxmlformats.org/drawingml/2006/main">
              <a:ext uri="{FF2B5EF4-FFF2-40B4-BE49-F238E27FC236}">
                <a16:creationId xmlns:a16="http://schemas.microsoft.com/office/drawing/2014/main" id="{397DAFA6-DDD2-46E3-A38C-839E730B90FF}"/>
              </a:ext>
            </a:extLst>
          </p:cNvPr>
          <p:cNvSpPr>
            <a:spLocks xmlns:a="http://schemas.openxmlformats.org/drawingml/2006/main" noGrp="1"/>
          </p:cNvSpPr>
          <p:nvPr/>
        </p:nvSpPr>
        <p:spPr>
          <a:xfrm xmlns:a="http://schemas.openxmlformats.org/drawingml/2006/main">
            <a:off x="8058150" y="3695700"/>
            <a:ext cx="0" cy="161925"/>
          </a:xfrm>
          <a:prstGeom xmlns:a="http://schemas.openxmlformats.org/drawingml/2006/main" prst="line">
            <a:avLst/>
          </a:prstGeom>
          <a:noFill xmlns:a="http://schemas.openxmlformats.org/drawingml/2006/main"/>
          <a:ln xmlns:a="http://schemas.openxmlformats.org/drawingml/2006/main" w="14288">
            <a:solidFill>
              <a:srgbClr val="000000"/>
            </a:solidFill>
            <a:prstDash val="solid"/>
          </a:ln>
        </p:spPr>
      </p:sp>
      <p:sp>
        <p:nvSpPr>
          <p:cNvPr id="27" name="">
            <a:extLst xmlns:a="http://schemas.openxmlformats.org/drawingml/2006/main">
              <a:ext uri="{FF2B5EF4-FFF2-40B4-BE49-F238E27FC236}">
                <a16:creationId xmlns:a16="http://schemas.microsoft.com/office/drawing/2014/main" id="{3FF83BA3-2AF7-4990-8F3D-48BCE49BEFEA}"/>
              </a:ext>
            </a:extLst>
          </p:cNvPr>
          <p:cNvSpPr>
            <a:spLocks xmlns:a="http://schemas.openxmlformats.org/drawingml/2006/main" noGrp="1"/>
          </p:cNvSpPr>
          <p:nvPr/>
        </p:nvSpPr>
        <p:spPr>
          <a:xfrm xmlns:a="http://schemas.openxmlformats.org/drawingml/2006/main">
            <a:off x="9144000" y="3695700"/>
            <a:ext cx="0" cy="161925"/>
          </a:xfrm>
          <a:prstGeom xmlns:a="http://schemas.openxmlformats.org/drawingml/2006/main" prst="line">
            <a:avLst/>
          </a:prstGeom>
          <a:noFill xmlns:a="http://schemas.openxmlformats.org/drawingml/2006/main"/>
          <a:ln xmlns:a="http://schemas.openxmlformats.org/drawingml/2006/main" w="14288">
            <a:solidFill>
              <a:srgbClr val="000000"/>
            </a:solidFill>
            <a:prstDash val="solid"/>
          </a:ln>
        </p:spPr>
      </p:sp>
      <p:sp>
        <p:nvSpPr>
          <p:cNvPr id="28" name="">
            <a:extLst xmlns:a="http://schemas.openxmlformats.org/drawingml/2006/main">
              <a:ext uri="{FF2B5EF4-FFF2-40B4-BE49-F238E27FC236}">
                <a16:creationId xmlns:a16="http://schemas.microsoft.com/office/drawing/2014/main" id="{33DF059D-30BC-4DEB-A700-6CF7F5206E04}"/>
              </a:ext>
            </a:extLst>
          </p:cNvPr>
          <p:cNvSpPr>
            <a:spLocks xmlns:a="http://schemas.openxmlformats.org/drawingml/2006/main" noGrp="1"/>
          </p:cNvSpPr>
          <p:nvPr/>
        </p:nvSpPr>
        <p:spPr>
          <a:xfrm xmlns:a="http://schemas.openxmlformats.org/drawingml/2006/main">
            <a:off x="10229850" y="3695700"/>
            <a:ext cx="0" cy="161925"/>
          </a:xfrm>
          <a:prstGeom xmlns:a="http://schemas.openxmlformats.org/drawingml/2006/main" prst="line">
            <a:avLst/>
          </a:prstGeom>
          <a:noFill xmlns:a="http://schemas.openxmlformats.org/drawingml/2006/main"/>
          <a:ln xmlns:a="http://schemas.openxmlformats.org/drawingml/2006/main" w="14288">
            <a:solidFill>
              <a:srgbClr val="000000"/>
            </a:solidFill>
            <a:prstDash val="solid"/>
          </a:ln>
        </p:spPr>
      </p:sp>
      <p:sp>
        <p:nvSpPr>
          <p:cNvPr id="29" name="">
            <a:extLst xmlns:a="http://schemas.openxmlformats.org/drawingml/2006/main">
              <a:ext uri="{FF2B5EF4-FFF2-40B4-BE49-F238E27FC236}">
                <a16:creationId xmlns:a16="http://schemas.microsoft.com/office/drawing/2014/main" id="{F8DB91A0-D36A-4C27-89DC-D371AD2301F2}"/>
              </a:ext>
            </a:extLst>
          </p:cNvPr>
          <p:cNvSpPr>
            <a:spLocks xmlns:a="http://schemas.openxmlformats.org/drawingml/2006/main" noGrp="1"/>
          </p:cNvSpPr>
          <p:nvPr/>
        </p:nvSpPr>
        <p:spPr>
          <a:xfrm xmlns:a="http://schemas.openxmlformats.org/drawingml/2006/main">
            <a:off x="8953500" y="3200400"/>
            <a:ext cx="38100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2400" b="1">
                <a:solidFill>
                  <a:srgbClr val="000000"/>
                </a:solidFill>
                <a:latin typeface="Helvetica Neue"/>
                <a:ea typeface="Helvetica Neue"/>
                <a:cs typeface="Helvetica Neue"/>
              </a:defRPr>
            </a:pPr>
            <a:r>
              <a:rPr sz="2400" b="1">
                <a:solidFill>
                  <a:srgbClr val="000000"/>
                </a:solidFill>
                <a:latin typeface="Helvetica Neue"/>
                <a:ea typeface="Helvetica Neue"/>
                <a:cs typeface="Helvetica Neue"/>
              </a:rPr>
              <a:t>↑</a:t>
            </a:r>
          </a:p>
        </p:txBody>
      </p:sp>
      <p:sp>
        <p:nvSpPr>
          <p:cNvPr id="30" name="">
            <a:extLst xmlns:a="http://schemas.openxmlformats.org/drawingml/2006/main">
              <a:ext uri="{FF2B5EF4-FFF2-40B4-BE49-F238E27FC236}">
                <a16:creationId xmlns:a16="http://schemas.microsoft.com/office/drawing/2014/main" id="{E39B0172-7CB4-49E6-B643-F6144EDAF764}"/>
              </a:ext>
            </a:extLst>
          </p:cNvPr>
          <p:cNvSpPr>
            <a:spLocks xmlns:a="http://schemas.openxmlformats.org/drawingml/2006/main" noGrp="1"/>
          </p:cNvSpPr>
          <p:nvPr/>
        </p:nvSpPr>
        <p:spPr>
          <a:xfrm xmlns:a="http://schemas.openxmlformats.org/drawingml/2006/main">
            <a:off x="7677150" y="3876675"/>
            <a:ext cx="762000" cy="161925"/>
          </a:xfrm>
          <a:prstGeom xmlns:a="http://schemas.openxmlformats.org/drawingml/2006/main" prst="roundRect">
            <a:avLst>
              <a:gd name="adj" fmla="val 11765"/>
            </a:avLst>
          </a:prstGeom>
          <a:solidFill xmlns:a="http://schemas.openxmlformats.org/drawingml/2006/main">
            <a:srgbClr val="000000"/>
          </a:solidFill>
          <a:ln xmlns:a="http://schemas.openxmlformats.org/drawingml/2006/main" w="11430">
            <a:solidFill>
              <a:srgbClr val="000000"/>
            </a:solidFill>
            <a:prstDash val="solid"/>
          </a:ln>
        </p:spPr>
      </p:sp>
      <p:sp>
        <p:nvSpPr>
          <p:cNvPr id="31" name="">
            <a:extLst xmlns:a="http://schemas.openxmlformats.org/drawingml/2006/main">
              <a:ext uri="{FF2B5EF4-FFF2-40B4-BE49-F238E27FC236}">
                <a16:creationId xmlns:a16="http://schemas.microsoft.com/office/drawing/2014/main" id="{F7D11DDF-38C5-4B7F-8C1E-347D16CA37D6}"/>
              </a:ext>
            </a:extLst>
          </p:cNvPr>
          <p:cNvSpPr>
            <a:spLocks xmlns:a="http://schemas.openxmlformats.org/drawingml/2006/main" noGrp="1"/>
          </p:cNvSpPr>
          <p:nvPr/>
        </p:nvSpPr>
        <p:spPr>
          <a:xfrm xmlns:a="http://schemas.openxmlformats.org/drawingml/2006/main">
            <a:off x="7934325" y="3876675"/>
            <a:ext cx="0" cy="161925"/>
          </a:xfrm>
          <a:prstGeom xmlns:a="http://schemas.openxmlformats.org/drawingml/2006/main" prst="line">
            <a:avLst/>
          </a:prstGeom>
          <a:noFill xmlns:a="http://schemas.openxmlformats.org/drawingml/2006/main"/>
          <a:ln xmlns:a="http://schemas.openxmlformats.org/drawingml/2006/main" w="9525">
            <a:solidFill>
              <a:srgbClr val="FFFFFF"/>
            </a:solidFill>
            <a:prstDash val="solid"/>
          </a:ln>
        </p:spPr>
      </p:sp>
      <p:sp>
        <p:nvSpPr>
          <p:cNvPr id="32" name="">
            <a:extLst xmlns:a="http://schemas.openxmlformats.org/drawingml/2006/main">
              <a:ext uri="{FF2B5EF4-FFF2-40B4-BE49-F238E27FC236}">
                <a16:creationId xmlns:a16="http://schemas.microsoft.com/office/drawing/2014/main" id="{BD1FE120-BCA7-4CA7-A4FA-93BFF3136A93}"/>
              </a:ext>
            </a:extLst>
          </p:cNvPr>
          <p:cNvSpPr>
            <a:spLocks xmlns:a="http://schemas.openxmlformats.org/drawingml/2006/main" noGrp="1"/>
          </p:cNvSpPr>
          <p:nvPr/>
        </p:nvSpPr>
        <p:spPr>
          <a:xfrm xmlns:a="http://schemas.openxmlformats.org/drawingml/2006/main">
            <a:off x="8191500" y="3876675"/>
            <a:ext cx="0" cy="161925"/>
          </a:xfrm>
          <a:prstGeom xmlns:a="http://schemas.openxmlformats.org/drawingml/2006/main" prst="line">
            <a:avLst/>
          </a:prstGeom>
          <a:noFill xmlns:a="http://schemas.openxmlformats.org/drawingml/2006/main"/>
          <a:ln xmlns:a="http://schemas.openxmlformats.org/drawingml/2006/main" w="9525">
            <a:solidFill>
              <a:srgbClr val="FFFFFF"/>
            </a:solidFill>
            <a:prstDash val="solid"/>
          </a:ln>
        </p:spPr>
      </p:sp>
      <p:sp>
        <p:nvSpPr>
          <p:cNvPr id="33" name="">
            <a:extLst xmlns:a="http://schemas.openxmlformats.org/drawingml/2006/main">
              <a:ext uri="{FF2B5EF4-FFF2-40B4-BE49-F238E27FC236}">
                <a16:creationId xmlns:a16="http://schemas.microsoft.com/office/drawing/2014/main" id="{EBBC07E0-C526-4CA5-8CF4-5CEA86795785}"/>
              </a:ext>
            </a:extLst>
          </p:cNvPr>
          <p:cNvSpPr>
            <a:spLocks xmlns:a="http://schemas.openxmlformats.org/drawingml/2006/main" noGrp="1"/>
          </p:cNvSpPr>
          <p:nvPr/>
        </p:nvSpPr>
        <p:spPr>
          <a:xfrm xmlns:a="http://schemas.openxmlformats.org/drawingml/2006/main">
            <a:off x="7677150" y="4086225"/>
            <a:ext cx="762000" cy="161925"/>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11430">
            <a:solidFill>
              <a:srgbClr val="000000"/>
            </a:solidFill>
            <a:prstDash val="solid"/>
          </a:ln>
        </p:spPr>
      </p:sp>
      <p:sp>
        <p:nvSpPr>
          <p:cNvPr id="34" name="">
            <a:extLst xmlns:a="http://schemas.openxmlformats.org/drawingml/2006/main">
              <a:ext uri="{FF2B5EF4-FFF2-40B4-BE49-F238E27FC236}">
                <a16:creationId xmlns:a16="http://schemas.microsoft.com/office/drawing/2014/main" id="{33B263E8-DA5E-4AAB-8041-3D232C2809E4}"/>
              </a:ext>
            </a:extLst>
          </p:cNvPr>
          <p:cNvSpPr>
            <a:spLocks xmlns:a="http://schemas.openxmlformats.org/drawingml/2006/main" noGrp="1"/>
          </p:cNvSpPr>
          <p:nvPr/>
        </p:nvSpPr>
        <p:spPr>
          <a:xfrm xmlns:a="http://schemas.openxmlformats.org/drawingml/2006/main">
            <a:off x="7934325" y="4086225"/>
            <a:ext cx="0" cy="161925"/>
          </a:xfrm>
          <a:prstGeom xmlns:a="http://schemas.openxmlformats.org/drawingml/2006/main" prst="line">
            <a:avLst/>
          </a:prstGeom>
          <a:noFill xmlns:a="http://schemas.openxmlformats.org/drawingml/2006/main"/>
          <a:ln xmlns:a="http://schemas.openxmlformats.org/drawingml/2006/main" w="9525">
            <a:solidFill>
              <a:srgbClr val="000000"/>
            </a:solidFill>
            <a:prstDash val="solid"/>
          </a:ln>
        </p:spPr>
      </p:sp>
      <p:sp>
        <p:nvSpPr>
          <p:cNvPr id="35" name="">
            <a:extLst xmlns:a="http://schemas.openxmlformats.org/drawingml/2006/main">
              <a:ext uri="{FF2B5EF4-FFF2-40B4-BE49-F238E27FC236}">
                <a16:creationId xmlns:a16="http://schemas.microsoft.com/office/drawing/2014/main" id="{2795822A-6E0C-496E-8059-F3FCAD9F8426}"/>
              </a:ext>
            </a:extLst>
          </p:cNvPr>
          <p:cNvSpPr>
            <a:spLocks xmlns:a="http://schemas.openxmlformats.org/drawingml/2006/main" noGrp="1"/>
          </p:cNvSpPr>
          <p:nvPr/>
        </p:nvSpPr>
        <p:spPr>
          <a:xfrm xmlns:a="http://schemas.openxmlformats.org/drawingml/2006/main">
            <a:off x="8191500" y="4086225"/>
            <a:ext cx="0" cy="161925"/>
          </a:xfrm>
          <a:prstGeom xmlns:a="http://schemas.openxmlformats.org/drawingml/2006/main" prst="line">
            <a:avLst/>
          </a:prstGeom>
          <a:noFill xmlns:a="http://schemas.openxmlformats.org/drawingml/2006/main"/>
          <a:ln xmlns:a="http://schemas.openxmlformats.org/drawingml/2006/main" w="9525">
            <a:solidFill>
              <a:srgbClr val="000000"/>
            </a:solidFill>
            <a:prstDash val="solid"/>
          </a:ln>
        </p:spPr>
      </p:sp>
      <p:sp>
        <p:nvSpPr>
          <p:cNvPr id="36" name="">
            <a:extLst xmlns:a="http://schemas.openxmlformats.org/drawingml/2006/main">
              <a:ext uri="{FF2B5EF4-FFF2-40B4-BE49-F238E27FC236}">
                <a16:creationId xmlns:a16="http://schemas.microsoft.com/office/drawing/2014/main" id="{D6EF92A6-1497-49B5-9138-7F8AFD5D5A00}"/>
              </a:ext>
            </a:extLst>
          </p:cNvPr>
          <p:cNvSpPr>
            <a:spLocks xmlns:a="http://schemas.openxmlformats.org/drawingml/2006/main" noGrp="1"/>
          </p:cNvSpPr>
          <p:nvPr/>
        </p:nvSpPr>
        <p:spPr>
          <a:xfrm xmlns:a="http://schemas.openxmlformats.org/drawingml/2006/main">
            <a:off x="7629525" y="4400550"/>
            <a:ext cx="857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rows</a:t>
            </a:r>
          </a:p>
        </p:txBody>
      </p:sp>
      <p:sp>
        <p:nvSpPr>
          <p:cNvPr id="37" name="">
            <a:extLst xmlns:a="http://schemas.openxmlformats.org/drawingml/2006/main">
              <a:ext uri="{FF2B5EF4-FFF2-40B4-BE49-F238E27FC236}">
                <a16:creationId xmlns:a16="http://schemas.microsoft.com/office/drawing/2014/main" id="{E7CE5EF7-9E19-4E75-A695-1C6B6F361DFB}"/>
              </a:ext>
            </a:extLst>
          </p:cNvPr>
          <p:cNvSpPr>
            <a:spLocks xmlns:a="http://schemas.openxmlformats.org/drawingml/2006/main" noGrp="1"/>
          </p:cNvSpPr>
          <p:nvPr/>
        </p:nvSpPr>
        <p:spPr>
          <a:xfrm xmlns:a="http://schemas.openxmlformats.org/drawingml/2006/main">
            <a:off x="8877300" y="3867150"/>
            <a:ext cx="133350" cy="400050"/>
          </a:xfrm>
          <a:prstGeom xmlns:a="http://schemas.openxmlformats.org/drawingml/2006/main" prst="roundRect">
            <a:avLst>
              <a:gd name="adj" fmla="val 14286"/>
            </a:avLst>
          </a:prstGeom>
          <a:solidFill xmlns:a="http://schemas.openxmlformats.org/drawingml/2006/main">
            <a:srgbClr val="F5F5F7"/>
          </a:solidFill>
          <a:ln xmlns:a="http://schemas.openxmlformats.org/drawingml/2006/main" w="9525">
            <a:solidFill>
              <a:srgbClr val="D2D2D7"/>
            </a:solidFill>
            <a:prstDash val="solid"/>
          </a:ln>
        </p:spPr>
      </p:sp>
      <p:sp>
        <p:nvSpPr>
          <p:cNvPr id="38" name="">
            <a:extLst xmlns:a="http://schemas.openxmlformats.org/drawingml/2006/main">
              <a:ext uri="{FF2B5EF4-FFF2-40B4-BE49-F238E27FC236}">
                <a16:creationId xmlns:a16="http://schemas.microsoft.com/office/drawing/2014/main" id="{85EAC90A-29D0-4093-A780-F495143F7C7D}"/>
              </a:ext>
            </a:extLst>
          </p:cNvPr>
          <p:cNvSpPr>
            <a:spLocks xmlns:a="http://schemas.openxmlformats.org/drawingml/2006/main" noGrp="1"/>
          </p:cNvSpPr>
          <p:nvPr/>
        </p:nvSpPr>
        <p:spPr>
          <a:xfrm xmlns:a="http://schemas.openxmlformats.org/drawingml/2006/main">
            <a:off x="9067800" y="3867150"/>
            <a:ext cx="133350" cy="400050"/>
          </a:xfrm>
          <a:prstGeom xmlns:a="http://schemas.openxmlformats.org/drawingml/2006/main" prst="roundRect">
            <a:avLst>
              <a:gd name="adj" fmla="val 14286"/>
            </a:avLst>
          </a:prstGeom>
          <a:solidFill xmlns:a="http://schemas.openxmlformats.org/drawingml/2006/main">
            <a:srgbClr val="000000"/>
          </a:solidFill>
          <a:ln xmlns:a="http://schemas.openxmlformats.org/drawingml/2006/main" w="9525">
            <a:solidFill>
              <a:srgbClr val="000000"/>
            </a:solidFill>
            <a:prstDash val="solid"/>
          </a:ln>
        </p:spPr>
      </p:sp>
      <p:sp>
        <p:nvSpPr>
          <p:cNvPr id="39" name="">
            <a:extLst xmlns:a="http://schemas.openxmlformats.org/drawingml/2006/main">
              <a:ext uri="{FF2B5EF4-FFF2-40B4-BE49-F238E27FC236}">
                <a16:creationId xmlns:a16="http://schemas.microsoft.com/office/drawing/2014/main" id="{1E1C6C01-E155-45AA-B2C6-1FD70F4E9C97}"/>
              </a:ext>
            </a:extLst>
          </p:cNvPr>
          <p:cNvSpPr>
            <a:spLocks xmlns:a="http://schemas.openxmlformats.org/drawingml/2006/main" noGrp="1"/>
          </p:cNvSpPr>
          <p:nvPr/>
        </p:nvSpPr>
        <p:spPr>
          <a:xfrm xmlns:a="http://schemas.openxmlformats.org/drawingml/2006/main">
            <a:off x="9258300" y="3867150"/>
            <a:ext cx="133350" cy="400050"/>
          </a:xfrm>
          <a:prstGeom xmlns:a="http://schemas.openxmlformats.org/drawingml/2006/main" prst="roundRect">
            <a:avLst>
              <a:gd name="adj" fmla="val 14286"/>
            </a:avLst>
          </a:prstGeom>
          <a:solidFill xmlns:a="http://schemas.openxmlformats.org/drawingml/2006/main">
            <a:srgbClr val="F5F5F7"/>
          </a:solidFill>
          <a:ln xmlns:a="http://schemas.openxmlformats.org/drawingml/2006/main" w="9525">
            <a:solidFill>
              <a:srgbClr val="D2D2D7"/>
            </a:solidFill>
            <a:prstDash val="solid"/>
          </a:ln>
        </p:spPr>
      </p:sp>
      <p:sp>
        <p:nvSpPr>
          <p:cNvPr id="40" name="">
            <a:extLst xmlns:a="http://schemas.openxmlformats.org/drawingml/2006/main">
              <a:ext uri="{FF2B5EF4-FFF2-40B4-BE49-F238E27FC236}">
                <a16:creationId xmlns:a16="http://schemas.microsoft.com/office/drawing/2014/main" id="{DCAC7BDB-F652-4363-9E4C-E2AB099AFC58}"/>
              </a:ext>
            </a:extLst>
          </p:cNvPr>
          <p:cNvSpPr>
            <a:spLocks xmlns:a="http://schemas.openxmlformats.org/drawingml/2006/main" noGrp="1"/>
          </p:cNvSpPr>
          <p:nvPr/>
        </p:nvSpPr>
        <p:spPr>
          <a:xfrm xmlns:a="http://schemas.openxmlformats.org/drawingml/2006/main">
            <a:off x="8715375" y="4400550"/>
            <a:ext cx="857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columns</a:t>
            </a:r>
          </a:p>
        </p:txBody>
      </p:sp>
      <p:sp>
        <p:nvSpPr>
          <p:cNvPr id="41" name="">
            <a:extLst xmlns:a="http://schemas.openxmlformats.org/drawingml/2006/main">
              <a:ext uri="{FF2B5EF4-FFF2-40B4-BE49-F238E27FC236}">
                <a16:creationId xmlns:a16="http://schemas.microsoft.com/office/drawing/2014/main" id="{65F882AE-D291-4548-8C16-9FE9040368DB}"/>
              </a:ext>
            </a:extLst>
          </p:cNvPr>
          <p:cNvSpPr>
            <a:spLocks xmlns:a="http://schemas.openxmlformats.org/drawingml/2006/main" noGrp="1"/>
          </p:cNvSpPr>
          <p:nvPr/>
        </p:nvSpPr>
        <p:spPr>
          <a:xfrm xmlns:a="http://schemas.openxmlformats.org/drawingml/2006/main">
            <a:off x="9963150" y="3857625"/>
            <a:ext cx="533400" cy="66675"/>
          </a:xfrm>
          <a:prstGeom xmlns:a="http://schemas.openxmlformats.org/drawingml/2006/main" prst="roundRect">
            <a:avLst>
              <a:gd name="adj" fmla="val 28571"/>
            </a:avLst>
          </a:prstGeom>
          <a:solidFill xmlns:a="http://schemas.openxmlformats.org/drawingml/2006/main">
            <a:srgbClr val="000000"/>
          </a:solidFill>
          <a:ln xmlns:a="http://schemas.openxmlformats.org/drawingml/2006/main" w="9525">
            <a:solidFill>
              <a:srgbClr val="000000"/>
            </a:solidFill>
            <a:prstDash val="solid"/>
          </a:ln>
        </p:spPr>
      </p:sp>
      <p:sp>
        <p:nvSpPr>
          <p:cNvPr id="42" name="">
            <a:extLst xmlns:a="http://schemas.openxmlformats.org/drawingml/2006/main">
              <a:ext uri="{FF2B5EF4-FFF2-40B4-BE49-F238E27FC236}">
                <a16:creationId xmlns:a16="http://schemas.microsoft.com/office/drawing/2014/main" id="{3B49C26A-B79B-4FAC-B82F-F9986E92D8BD}"/>
              </a:ext>
            </a:extLst>
          </p:cNvPr>
          <p:cNvSpPr>
            <a:spLocks xmlns:a="http://schemas.openxmlformats.org/drawingml/2006/main" noGrp="1"/>
          </p:cNvSpPr>
          <p:nvPr/>
        </p:nvSpPr>
        <p:spPr>
          <a:xfrm xmlns:a="http://schemas.openxmlformats.org/drawingml/2006/main">
            <a:off x="9963150" y="3971925"/>
            <a:ext cx="419100" cy="66675"/>
          </a:xfrm>
          <a:prstGeom xmlns:a="http://schemas.openxmlformats.org/drawingml/2006/main" prst="roundRect">
            <a:avLst>
              <a:gd name="adj" fmla="val 28571"/>
            </a:avLst>
          </a:prstGeom>
          <a:solidFill xmlns:a="http://schemas.openxmlformats.org/drawingml/2006/main">
            <a:srgbClr val="F5F5F7"/>
          </a:solidFill>
          <a:ln xmlns:a="http://schemas.openxmlformats.org/drawingml/2006/main" w="9525">
            <a:solidFill>
              <a:srgbClr val="D2D2D7"/>
            </a:solidFill>
            <a:prstDash val="solid"/>
          </a:ln>
        </p:spPr>
      </p:sp>
      <p:sp>
        <p:nvSpPr>
          <p:cNvPr id="43" name="">
            <a:extLst xmlns:a="http://schemas.openxmlformats.org/drawingml/2006/main">
              <a:ext uri="{FF2B5EF4-FFF2-40B4-BE49-F238E27FC236}">
                <a16:creationId xmlns:a16="http://schemas.microsoft.com/office/drawing/2014/main" id="{02095D73-E7D9-4B94-99B7-8821E410F956}"/>
              </a:ext>
            </a:extLst>
          </p:cNvPr>
          <p:cNvSpPr>
            <a:spLocks xmlns:a="http://schemas.openxmlformats.org/drawingml/2006/main" noGrp="1"/>
          </p:cNvSpPr>
          <p:nvPr/>
        </p:nvSpPr>
        <p:spPr>
          <a:xfrm xmlns:a="http://schemas.openxmlformats.org/drawingml/2006/main">
            <a:off x="9963150" y="4086225"/>
            <a:ext cx="304800" cy="66675"/>
          </a:xfrm>
          <a:prstGeom xmlns:a="http://schemas.openxmlformats.org/drawingml/2006/main" prst="roundRect">
            <a:avLst>
              <a:gd name="adj" fmla="val 28571"/>
            </a:avLst>
          </a:prstGeom>
          <a:solidFill xmlns:a="http://schemas.openxmlformats.org/drawingml/2006/main">
            <a:srgbClr val="F5F5F7"/>
          </a:solidFill>
          <a:ln xmlns:a="http://schemas.openxmlformats.org/drawingml/2006/main" w="9525">
            <a:solidFill>
              <a:srgbClr val="D2D2D7"/>
            </a:solidFill>
            <a:prstDash val="solid"/>
          </a:ln>
        </p:spPr>
      </p:sp>
      <p:sp>
        <p:nvSpPr>
          <p:cNvPr id="44" name="">
            <a:extLst xmlns:a="http://schemas.openxmlformats.org/drawingml/2006/main">
              <a:ext uri="{FF2B5EF4-FFF2-40B4-BE49-F238E27FC236}">
                <a16:creationId xmlns:a16="http://schemas.microsoft.com/office/drawing/2014/main" id="{4257FBA5-A713-4C77-9595-35DCFA843942}"/>
              </a:ext>
            </a:extLst>
          </p:cNvPr>
          <p:cNvSpPr>
            <a:spLocks xmlns:a="http://schemas.openxmlformats.org/drawingml/2006/main" noGrp="1"/>
          </p:cNvSpPr>
          <p:nvPr/>
        </p:nvSpPr>
        <p:spPr>
          <a:xfrm xmlns:a="http://schemas.openxmlformats.org/drawingml/2006/main">
            <a:off x="9963150" y="4200525"/>
            <a:ext cx="190500" cy="66675"/>
          </a:xfrm>
          <a:prstGeom xmlns:a="http://schemas.openxmlformats.org/drawingml/2006/main" prst="roundRect">
            <a:avLst>
              <a:gd name="adj" fmla="val 28571"/>
            </a:avLst>
          </a:prstGeom>
          <a:solidFill xmlns:a="http://schemas.openxmlformats.org/drawingml/2006/main">
            <a:srgbClr val="F5F5F7"/>
          </a:solidFill>
          <a:ln xmlns:a="http://schemas.openxmlformats.org/drawingml/2006/main" w="9525">
            <a:solidFill>
              <a:srgbClr val="D2D2D7"/>
            </a:solidFill>
            <a:prstDash val="solid"/>
          </a:ln>
        </p:spPr>
      </p:sp>
      <p:sp>
        <p:nvSpPr>
          <p:cNvPr id="45" name="">
            <a:extLst xmlns:a="http://schemas.openxmlformats.org/drawingml/2006/main">
              <a:ext uri="{FF2B5EF4-FFF2-40B4-BE49-F238E27FC236}">
                <a16:creationId xmlns:a16="http://schemas.microsoft.com/office/drawing/2014/main" id="{6BADDFE9-8E2D-4EA3-BE4C-1315A47FF955}"/>
              </a:ext>
            </a:extLst>
          </p:cNvPr>
          <p:cNvSpPr>
            <a:spLocks xmlns:a="http://schemas.openxmlformats.org/drawingml/2006/main" noGrp="1"/>
          </p:cNvSpPr>
          <p:nvPr/>
        </p:nvSpPr>
        <p:spPr>
          <a:xfrm xmlns:a="http://schemas.openxmlformats.org/drawingml/2006/main">
            <a:off x="9801225" y="4400550"/>
            <a:ext cx="85725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index</a:t>
            </a:r>
          </a:p>
        </p:txBody>
      </p:sp>
    </p:spTree>
    <p:extLst>
      <p:ext uri="{BB962C8B-B14F-4D97-AF65-F5344CB8AC3E}">
        <p14:creationId xmlns:p14="http://schemas.microsoft.com/office/powerpoint/2010/main" val="179050112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D58FABF-25F5-45C3-8E22-4ED68225C69A}"/>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YOUR TURN</a:t>
            </a:r>
          </a:p>
        </p:txBody>
      </p:sp>
      <p:sp>
        <p:nvSpPr>
          <p:cNvPr id="2" name="slide-title">
            <a:extLst xmlns:a="http://schemas.openxmlformats.org/drawingml/2006/main">
              <a:ext uri="{FF2B5EF4-FFF2-40B4-BE49-F238E27FC236}">
                <a16:creationId xmlns:a16="http://schemas.microsoft.com/office/drawing/2014/main" id="{642DD6FB-E0F5-45D2-891B-457D9152E8F7}"/>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Salt Lake City → ? → Heber City</a:t>
            </a:r>
          </a:p>
        </p:txBody>
      </p:sp>
      <p:sp>
        <p:nvSpPr>
          <p:cNvPr id="3" name="">
            <a:extLst xmlns:a="http://schemas.openxmlformats.org/drawingml/2006/main">
              <a:ext uri="{FF2B5EF4-FFF2-40B4-BE49-F238E27FC236}">
                <a16:creationId xmlns:a16="http://schemas.microsoft.com/office/drawing/2014/main" id="{DBB40B72-67AA-4F5D-8D9C-697007B6A057}"/>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pic>
        <p:nvPicPr>
          <p:cNvPr id="280" name=""/>
          <p:cNvPicPr>
            <a:picLocks xmlns:a="http://schemas.openxmlformats.org/drawingml/2006/main" noChangeAspect="1"/>
          </p:cNvPicPr>
          <p:nvPr/>
        </p:nvPicPr>
        <p:blipFill>
          <a:blip xmlns:r="http://schemas.openxmlformats.org/officeDocument/2006/relationships" xmlns:a="http://schemas.openxmlformats.org/drawingml/2006/main" r:embed="R4c3ade54240543f7"/>
          <a:srcRect xmlns:a="http://schemas.openxmlformats.org/drawingml/2006/main" l="0" t="0" r="0" b="0"/>
          <a:stretch xmlns:a="http://schemas.openxmlformats.org/drawingml/2006/main">
            <a:fillRect l="0" t="0" r="0" b="0"/>
          </a:stretch>
        </p:blipFill>
        <p:spPr>
          <a:xfrm xmlns:a="http://schemas.openxmlformats.org/drawingml/2006/main">
            <a:off x="685800" y="1466850"/>
            <a:ext cx="10820400" cy="5097209"/>
          </a:xfrm>
          <a:prstGeom xmlns:a="http://schemas.openxmlformats.org/drawingml/2006/main" prst="rect">
            <a:avLst/>
          </a:prstGeom>
        </p:spPr>
      </p:pic>
      <p:sp>
        <p:nvSpPr>
          <p:cNvPr id="25" name="">
            <a:extLst xmlns:a="http://schemas.openxmlformats.org/drawingml/2006/main">
              <a:ext uri="{FF2B5EF4-FFF2-40B4-BE49-F238E27FC236}">
                <a16:creationId xmlns:a16="http://schemas.microsoft.com/office/drawing/2014/main" id="{09D6464A-13C7-4E3F-8DD2-997998F01459}"/>
              </a:ext>
            </a:extLst>
          </p:cNvPr>
          <p:cNvSpPr>
            <a:spLocks xmlns:a="http://schemas.openxmlformats.org/drawingml/2006/main" noGrp="1"/>
          </p:cNvSpPr>
          <p:nvPr/>
        </p:nvSpPr>
        <p:spPr>
          <a:xfrm xmlns:a="http://schemas.openxmlformats.org/drawingml/2006/main">
            <a:off x="685800" y="1466850"/>
            <a:ext cx="10820400" cy="5097209"/>
          </a:xfrm>
          <a:prstGeom xmlns:a="http://schemas.openxmlformats.org/drawingml/2006/main" prst="rect">
            <a:avLst/>
          </a:prstGeom>
          <a:noFill xmlns:a="http://schemas.openxmlformats.org/drawingml/2006/main"/>
          <a:ln xmlns:a="http://schemas.openxmlformats.org/drawingml/2006/main" w="11906">
            <a:solidFill>
              <a:srgbClr val="000000"/>
            </a:solidFill>
            <a:prstDash val="solid"/>
          </a:ln>
        </p:spPr>
      </p:sp>
      <p:sp>
        <p:nvSpPr>
          <p:cNvPr id="26" name="">
            <a:extLst xmlns:a="http://schemas.openxmlformats.org/drawingml/2006/main">
              <a:ext uri="{FF2B5EF4-FFF2-40B4-BE49-F238E27FC236}">
                <a16:creationId xmlns:a16="http://schemas.microsoft.com/office/drawing/2014/main" id="{956F3F58-0F64-4241-9DD8-9A92336B62F2}"/>
              </a:ext>
            </a:extLst>
          </p:cNvPr>
          <p:cNvSpPr>
            <a:spLocks xmlns:a="http://schemas.openxmlformats.org/drawingml/2006/main" noGrp="1"/>
          </p:cNvSpPr>
          <p:nvPr/>
        </p:nvSpPr>
        <p:spPr>
          <a:xfrm xmlns:a="http://schemas.openxmlformats.org/drawingml/2006/main">
            <a:off x="5467350" y="1571625"/>
            <a:ext cx="266700" cy="266700"/>
          </a:xfrm>
          <a:prstGeom xmlns:a="http://schemas.openxmlformats.org/drawingml/2006/main" prst="ellipse">
            <a:avLst/>
          </a:prstGeom>
          <a:solidFill xmlns:a="http://schemas.openxmlformats.org/drawingml/2006/main">
            <a:srgbClr val="FFFFFF"/>
          </a:solidFill>
          <a:ln xmlns:a="http://schemas.openxmlformats.org/drawingml/2006/main" w="9525">
            <a:solidFill>
              <a:srgbClr val="FFFFFF"/>
            </a:solidFill>
            <a:prstDash val="solid"/>
          </a:ln>
        </p:spPr>
      </p:sp>
      <p:sp>
        <p:nvSpPr>
          <p:cNvPr id="27" name="">
            <a:extLst xmlns:a="http://schemas.openxmlformats.org/drawingml/2006/main">
              <a:ext uri="{FF2B5EF4-FFF2-40B4-BE49-F238E27FC236}">
                <a16:creationId xmlns:a16="http://schemas.microsoft.com/office/drawing/2014/main" id="{A05D25B1-F1D4-4D87-B75D-A850060DE58D}"/>
              </a:ext>
            </a:extLst>
          </p:cNvPr>
          <p:cNvSpPr>
            <a:spLocks xmlns:a="http://schemas.openxmlformats.org/drawingml/2006/main" noGrp="1"/>
          </p:cNvSpPr>
          <p:nvPr/>
        </p:nvSpPr>
        <p:spPr>
          <a:xfrm xmlns:a="http://schemas.openxmlformats.org/drawingml/2006/main">
            <a:off x="5514975" y="1619250"/>
            <a:ext cx="171450" cy="171450"/>
          </a:xfrm>
          <a:prstGeom xmlns:a="http://schemas.openxmlformats.org/drawingml/2006/main" prst="ellipse">
            <a:avLst/>
          </a:prstGeom>
          <a:solidFill xmlns:a="http://schemas.openxmlformats.org/drawingml/2006/main">
            <a:srgbClr val="FFFFFF"/>
          </a:solidFill>
          <a:ln xmlns:a="http://schemas.openxmlformats.org/drawingml/2006/main" w="28575">
            <a:solidFill>
              <a:srgbClr val="000000"/>
            </a:solidFill>
            <a:prstDash val="solid"/>
          </a:ln>
        </p:spPr>
      </p:sp>
      <p:sp>
        <p:nvSpPr>
          <p:cNvPr id="28" name="">
            <a:extLst xmlns:a="http://schemas.openxmlformats.org/drawingml/2006/main">
              <a:ext uri="{FF2B5EF4-FFF2-40B4-BE49-F238E27FC236}">
                <a16:creationId xmlns:a16="http://schemas.microsoft.com/office/drawing/2014/main" id="{E57DCDD6-1FEC-401E-9968-F640C6EB3591}"/>
              </a:ext>
            </a:extLst>
          </p:cNvPr>
          <p:cNvSpPr>
            <a:spLocks xmlns:a="http://schemas.openxmlformats.org/drawingml/2006/main" noGrp="1"/>
          </p:cNvSpPr>
          <p:nvPr/>
        </p:nvSpPr>
        <p:spPr>
          <a:xfrm xmlns:a="http://schemas.openxmlformats.org/drawingml/2006/main">
            <a:off x="5172075" y="2066925"/>
            <a:ext cx="266700" cy="266700"/>
          </a:xfrm>
          <a:prstGeom xmlns:a="http://schemas.openxmlformats.org/drawingml/2006/main" prst="ellipse">
            <a:avLst/>
          </a:prstGeom>
          <a:solidFill xmlns:a="http://schemas.openxmlformats.org/drawingml/2006/main">
            <a:srgbClr val="FFFFFF"/>
          </a:solidFill>
          <a:ln xmlns:a="http://schemas.openxmlformats.org/drawingml/2006/main" w="9525">
            <a:solidFill>
              <a:srgbClr val="FFFFFF"/>
            </a:solidFill>
            <a:prstDash val="solid"/>
          </a:ln>
        </p:spPr>
      </p:sp>
      <p:sp>
        <p:nvSpPr>
          <p:cNvPr id="29" name="">
            <a:extLst xmlns:a="http://schemas.openxmlformats.org/drawingml/2006/main">
              <a:ext uri="{FF2B5EF4-FFF2-40B4-BE49-F238E27FC236}">
                <a16:creationId xmlns:a16="http://schemas.microsoft.com/office/drawing/2014/main" id="{66E8B825-200C-4D4B-8BC5-089D343FC8D8}"/>
              </a:ext>
            </a:extLst>
          </p:cNvPr>
          <p:cNvSpPr>
            <a:spLocks xmlns:a="http://schemas.openxmlformats.org/drawingml/2006/main" noGrp="1"/>
          </p:cNvSpPr>
          <p:nvPr/>
        </p:nvSpPr>
        <p:spPr>
          <a:xfrm xmlns:a="http://schemas.openxmlformats.org/drawingml/2006/main">
            <a:off x="5219700" y="2114550"/>
            <a:ext cx="171450" cy="171450"/>
          </a:xfrm>
          <a:prstGeom xmlns:a="http://schemas.openxmlformats.org/drawingml/2006/main" prst="ellipse">
            <a:avLst/>
          </a:prstGeom>
          <a:solidFill xmlns:a="http://schemas.openxmlformats.org/drawingml/2006/main">
            <a:srgbClr val="FFFFFF"/>
          </a:solidFill>
          <a:ln xmlns:a="http://schemas.openxmlformats.org/drawingml/2006/main" w="28575">
            <a:solidFill>
              <a:srgbClr val="000000"/>
            </a:solidFill>
            <a:prstDash val="solid"/>
          </a:ln>
        </p:spPr>
      </p:sp>
      <p:sp>
        <p:nvSpPr>
          <p:cNvPr id="30" name="">
            <a:extLst xmlns:a="http://schemas.openxmlformats.org/drawingml/2006/main">
              <a:ext uri="{FF2B5EF4-FFF2-40B4-BE49-F238E27FC236}">
                <a16:creationId xmlns:a16="http://schemas.microsoft.com/office/drawing/2014/main" id="{D7D88E5D-237B-4177-8221-76E6A2A5E30A}"/>
              </a:ext>
            </a:extLst>
          </p:cNvPr>
          <p:cNvSpPr>
            <a:spLocks xmlns:a="http://schemas.openxmlformats.org/drawingml/2006/main" noGrp="1"/>
          </p:cNvSpPr>
          <p:nvPr/>
        </p:nvSpPr>
        <p:spPr>
          <a:xfrm xmlns:a="http://schemas.openxmlformats.org/drawingml/2006/main">
            <a:off x="5238750" y="2686050"/>
            <a:ext cx="266700" cy="266700"/>
          </a:xfrm>
          <a:prstGeom xmlns:a="http://schemas.openxmlformats.org/drawingml/2006/main" prst="ellipse">
            <a:avLst/>
          </a:prstGeom>
          <a:solidFill xmlns:a="http://schemas.openxmlformats.org/drawingml/2006/main">
            <a:srgbClr val="FFFFFF"/>
          </a:solidFill>
          <a:ln xmlns:a="http://schemas.openxmlformats.org/drawingml/2006/main" w="9525">
            <a:solidFill>
              <a:srgbClr val="FFFFFF"/>
            </a:solidFill>
            <a:prstDash val="solid"/>
          </a:ln>
        </p:spPr>
      </p:sp>
      <p:sp>
        <p:nvSpPr>
          <p:cNvPr id="31" name="">
            <a:extLst xmlns:a="http://schemas.openxmlformats.org/drawingml/2006/main">
              <a:ext uri="{FF2B5EF4-FFF2-40B4-BE49-F238E27FC236}">
                <a16:creationId xmlns:a16="http://schemas.microsoft.com/office/drawing/2014/main" id="{EDB4A347-7078-4EBF-B906-3A8E3132DDF0}"/>
              </a:ext>
            </a:extLst>
          </p:cNvPr>
          <p:cNvSpPr>
            <a:spLocks xmlns:a="http://schemas.openxmlformats.org/drawingml/2006/main" noGrp="1"/>
          </p:cNvSpPr>
          <p:nvPr/>
        </p:nvSpPr>
        <p:spPr>
          <a:xfrm xmlns:a="http://schemas.openxmlformats.org/drawingml/2006/main">
            <a:off x="5286375" y="2733675"/>
            <a:ext cx="171450" cy="171450"/>
          </a:xfrm>
          <a:prstGeom xmlns:a="http://schemas.openxmlformats.org/drawingml/2006/main" prst="ellipse">
            <a:avLst/>
          </a:prstGeom>
          <a:solidFill xmlns:a="http://schemas.openxmlformats.org/drawingml/2006/main">
            <a:srgbClr val="FFFFFF"/>
          </a:solidFill>
          <a:ln xmlns:a="http://schemas.openxmlformats.org/drawingml/2006/main" w="28575">
            <a:solidFill>
              <a:srgbClr val="000000"/>
            </a:solidFill>
            <a:prstDash val="solid"/>
          </a:ln>
        </p:spPr>
      </p:sp>
      <p:sp>
        <p:nvSpPr>
          <p:cNvPr id="32" name="">
            <a:extLst xmlns:a="http://schemas.openxmlformats.org/drawingml/2006/main">
              <a:ext uri="{FF2B5EF4-FFF2-40B4-BE49-F238E27FC236}">
                <a16:creationId xmlns:a16="http://schemas.microsoft.com/office/drawing/2014/main" id="{72DEA5F0-1668-438F-9203-BEECFDA331B3}"/>
              </a:ext>
            </a:extLst>
          </p:cNvPr>
          <p:cNvSpPr>
            <a:spLocks xmlns:a="http://schemas.openxmlformats.org/drawingml/2006/main" noGrp="1"/>
          </p:cNvSpPr>
          <p:nvPr/>
        </p:nvSpPr>
        <p:spPr>
          <a:xfrm xmlns:a="http://schemas.openxmlformats.org/drawingml/2006/main">
            <a:off x="5372100" y="3686175"/>
            <a:ext cx="266700" cy="266700"/>
          </a:xfrm>
          <a:prstGeom xmlns:a="http://schemas.openxmlformats.org/drawingml/2006/main" prst="ellipse">
            <a:avLst/>
          </a:prstGeom>
          <a:solidFill xmlns:a="http://schemas.openxmlformats.org/drawingml/2006/main">
            <a:srgbClr val="FFFFFF"/>
          </a:solidFill>
          <a:ln xmlns:a="http://schemas.openxmlformats.org/drawingml/2006/main" w="9525">
            <a:solidFill>
              <a:srgbClr val="FFFFFF"/>
            </a:solidFill>
            <a:prstDash val="solid"/>
          </a:ln>
        </p:spPr>
      </p:sp>
      <p:sp>
        <p:nvSpPr>
          <p:cNvPr id="33" name="">
            <a:extLst xmlns:a="http://schemas.openxmlformats.org/drawingml/2006/main">
              <a:ext uri="{FF2B5EF4-FFF2-40B4-BE49-F238E27FC236}">
                <a16:creationId xmlns:a16="http://schemas.microsoft.com/office/drawing/2014/main" id="{895A9AC8-D875-4462-8A77-8E4060EDF2FE}"/>
              </a:ext>
            </a:extLst>
          </p:cNvPr>
          <p:cNvSpPr>
            <a:spLocks xmlns:a="http://schemas.openxmlformats.org/drawingml/2006/main" noGrp="1"/>
          </p:cNvSpPr>
          <p:nvPr/>
        </p:nvSpPr>
        <p:spPr>
          <a:xfrm xmlns:a="http://schemas.openxmlformats.org/drawingml/2006/main">
            <a:off x="5419725" y="3733800"/>
            <a:ext cx="171450" cy="17145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34" name="">
            <a:extLst xmlns:a="http://schemas.openxmlformats.org/drawingml/2006/main">
              <a:ext uri="{FF2B5EF4-FFF2-40B4-BE49-F238E27FC236}">
                <a16:creationId xmlns:a16="http://schemas.microsoft.com/office/drawing/2014/main" id="{912F0A91-692E-41D3-942A-03D63F4DFB0D}"/>
              </a:ext>
            </a:extLst>
          </p:cNvPr>
          <p:cNvSpPr>
            <a:spLocks xmlns:a="http://schemas.openxmlformats.org/drawingml/2006/main" noGrp="1"/>
          </p:cNvSpPr>
          <p:nvPr/>
        </p:nvSpPr>
        <p:spPr>
          <a:xfrm xmlns:a="http://schemas.openxmlformats.org/drawingml/2006/main">
            <a:off x="6010275" y="3924300"/>
            <a:ext cx="266700" cy="266700"/>
          </a:xfrm>
          <a:prstGeom xmlns:a="http://schemas.openxmlformats.org/drawingml/2006/main" prst="ellipse">
            <a:avLst/>
          </a:prstGeom>
          <a:solidFill xmlns:a="http://schemas.openxmlformats.org/drawingml/2006/main">
            <a:srgbClr val="FFFFFF"/>
          </a:solidFill>
          <a:ln xmlns:a="http://schemas.openxmlformats.org/drawingml/2006/main" w="9525">
            <a:solidFill>
              <a:srgbClr val="FFFFFF"/>
            </a:solidFill>
            <a:prstDash val="solid"/>
          </a:ln>
        </p:spPr>
      </p:sp>
      <p:sp>
        <p:nvSpPr>
          <p:cNvPr id="35" name="">
            <a:extLst xmlns:a="http://schemas.openxmlformats.org/drawingml/2006/main">
              <a:ext uri="{FF2B5EF4-FFF2-40B4-BE49-F238E27FC236}">
                <a16:creationId xmlns:a16="http://schemas.microsoft.com/office/drawing/2014/main" id="{78FA0D75-DAF2-4F2F-AAFC-08EE4FBDFF1C}"/>
              </a:ext>
            </a:extLst>
          </p:cNvPr>
          <p:cNvSpPr>
            <a:spLocks xmlns:a="http://schemas.openxmlformats.org/drawingml/2006/main" noGrp="1"/>
          </p:cNvSpPr>
          <p:nvPr/>
        </p:nvSpPr>
        <p:spPr>
          <a:xfrm xmlns:a="http://schemas.openxmlformats.org/drawingml/2006/main">
            <a:off x="6057900" y="3971925"/>
            <a:ext cx="171450" cy="171450"/>
          </a:xfrm>
          <a:prstGeom xmlns:a="http://schemas.openxmlformats.org/drawingml/2006/main" prst="ellipse">
            <a:avLst/>
          </a:prstGeom>
          <a:solidFill xmlns:a="http://schemas.openxmlformats.org/drawingml/2006/main">
            <a:srgbClr val="FFFFFF"/>
          </a:solidFill>
          <a:ln xmlns:a="http://schemas.openxmlformats.org/drawingml/2006/main" w="28575">
            <a:solidFill>
              <a:srgbClr val="000000"/>
            </a:solidFill>
            <a:prstDash val="solid"/>
          </a:ln>
        </p:spPr>
      </p:sp>
      <p:sp>
        <p:nvSpPr>
          <p:cNvPr id="36" name="">
            <a:extLst xmlns:a="http://schemas.openxmlformats.org/drawingml/2006/main">
              <a:ext uri="{FF2B5EF4-FFF2-40B4-BE49-F238E27FC236}">
                <a16:creationId xmlns:a16="http://schemas.microsoft.com/office/drawing/2014/main" id="{28540F79-A744-45FC-8C6B-5C2A5635BB8C}"/>
              </a:ext>
            </a:extLst>
          </p:cNvPr>
          <p:cNvSpPr>
            <a:spLocks xmlns:a="http://schemas.openxmlformats.org/drawingml/2006/main" noGrp="1"/>
          </p:cNvSpPr>
          <p:nvPr/>
        </p:nvSpPr>
        <p:spPr>
          <a:xfrm xmlns:a="http://schemas.openxmlformats.org/drawingml/2006/main">
            <a:off x="5753100" y="4819650"/>
            <a:ext cx="266700" cy="266700"/>
          </a:xfrm>
          <a:prstGeom xmlns:a="http://schemas.openxmlformats.org/drawingml/2006/main" prst="ellipse">
            <a:avLst/>
          </a:prstGeom>
          <a:solidFill xmlns:a="http://schemas.openxmlformats.org/drawingml/2006/main">
            <a:srgbClr val="FFFFFF"/>
          </a:solidFill>
          <a:ln xmlns:a="http://schemas.openxmlformats.org/drawingml/2006/main" w="9525">
            <a:solidFill>
              <a:srgbClr val="FFFFFF"/>
            </a:solidFill>
            <a:prstDash val="solid"/>
          </a:ln>
        </p:spPr>
      </p:sp>
      <p:sp>
        <p:nvSpPr>
          <p:cNvPr id="37" name="">
            <a:extLst xmlns:a="http://schemas.openxmlformats.org/drawingml/2006/main">
              <a:ext uri="{FF2B5EF4-FFF2-40B4-BE49-F238E27FC236}">
                <a16:creationId xmlns:a16="http://schemas.microsoft.com/office/drawing/2014/main" id="{F3E24B57-2C71-4E05-A405-E8F5F3B670CD}"/>
              </a:ext>
            </a:extLst>
          </p:cNvPr>
          <p:cNvSpPr>
            <a:spLocks xmlns:a="http://schemas.openxmlformats.org/drawingml/2006/main" noGrp="1"/>
          </p:cNvSpPr>
          <p:nvPr/>
        </p:nvSpPr>
        <p:spPr>
          <a:xfrm xmlns:a="http://schemas.openxmlformats.org/drawingml/2006/main">
            <a:off x="5800725" y="4867275"/>
            <a:ext cx="171450" cy="171450"/>
          </a:xfrm>
          <a:prstGeom xmlns:a="http://schemas.openxmlformats.org/drawingml/2006/main" prst="ellipse">
            <a:avLst/>
          </a:prstGeom>
          <a:solidFill xmlns:a="http://schemas.openxmlformats.org/drawingml/2006/main">
            <a:srgbClr val="FFFFFF"/>
          </a:solidFill>
          <a:ln xmlns:a="http://schemas.openxmlformats.org/drawingml/2006/main" w="28575">
            <a:solidFill>
              <a:srgbClr val="000000"/>
            </a:solidFill>
            <a:prstDash val="solid"/>
          </a:ln>
        </p:spPr>
      </p:sp>
      <p:sp>
        <p:nvSpPr>
          <p:cNvPr id="38" name="">
            <a:extLst xmlns:a="http://schemas.openxmlformats.org/drawingml/2006/main">
              <a:ext uri="{FF2B5EF4-FFF2-40B4-BE49-F238E27FC236}">
                <a16:creationId xmlns:a16="http://schemas.microsoft.com/office/drawing/2014/main" id="{2A9FE23D-5EF9-4803-8282-00BA81F53A21}"/>
              </a:ext>
            </a:extLst>
          </p:cNvPr>
          <p:cNvSpPr>
            <a:spLocks xmlns:a="http://schemas.openxmlformats.org/drawingml/2006/main" noGrp="1"/>
          </p:cNvSpPr>
          <p:nvPr/>
        </p:nvSpPr>
        <p:spPr>
          <a:xfrm xmlns:a="http://schemas.openxmlformats.org/drawingml/2006/main">
            <a:off x="6153150" y="4229100"/>
            <a:ext cx="266700" cy="266700"/>
          </a:xfrm>
          <a:prstGeom xmlns:a="http://schemas.openxmlformats.org/drawingml/2006/main" prst="ellipse">
            <a:avLst/>
          </a:prstGeom>
          <a:solidFill xmlns:a="http://schemas.openxmlformats.org/drawingml/2006/main">
            <a:srgbClr val="FFFFFF"/>
          </a:solidFill>
          <a:ln xmlns:a="http://schemas.openxmlformats.org/drawingml/2006/main" w="9525">
            <a:solidFill>
              <a:srgbClr val="FFFFFF"/>
            </a:solidFill>
            <a:prstDash val="solid"/>
          </a:ln>
        </p:spPr>
      </p:sp>
      <p:sp>
        <p:nvSpPr>
          <p:cNvPr id="39" name="">
            <a:extLst xmlns:a="http://schemas.openxmlformats.org/drawingml/2006/main">
              <a:ext uri="{FF2B5EF4-FFF2-40B4-BE49-F238E27FC236}">
                <a16:creationId xmlns:a16="http://schemas.microsoft.com/office/drawing/2014/main" id="{28725DC7-2CFD-4EF5-A199-62F6286511B6}"/>
              </a:ext>
            </a:extLst>
          </p:cNvPr>
          <p:cNvSpPr>
            <a:spLocks xmlns:a="http://schemas.openxmlformats.org/drawingml/2006/main" noGrp="1"/>
          </p:cNvSpPr>
          <p:nvPr/>
        </p:nvSpPr>
        <p:spPr>
          <a:xfrm xmlns:a="http://schemas.openxmlformats.org/drawingml/2006/main">
            <a:off x="6200775" y="4276725"/>
            <a:ext cx="171450" cy="17145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cxnSp>
        <p:nvCxnSpPr>
          <p:cNvPr id="296" name=""/>
          <p:cNvCxnSpPr>
            <a:stCxn xmlns:a="http://schemas.openxmlformats.org/drawingml/2006/main" id="27" idx="3"/>
            <a:endCxn xmlns:a="http://schemas.openxmlformats.org/drawingml/2006/main" id="29" idx="7"/>
          </p:cNvCxnSpPr>
          <p:nvPr/>
        </p:nvCxnSpPr>
        <p:spPr>
          <a:xfrm xmlns:a="http://schemas.openxmlformats.org/drawingml/2006/main" flipH="1">
            <a:off x="5366042" y="1765592"/>
            <a:ext cx="174042" cy="374067"/>
          </a:xfrm>
          <a:prstGeom xmlns:a="http://schemas.openxmlformats.org/drawingml/2006/main" prst="straightConnector1">
            <a:avLst/>
          </a:prstGeom>
          <a:ln xmlns:a="http://schemas.openxmlformats.org/drawingml/2006/main" w="33338">
            <a:solidFill>
              <a:srgbClr val="000000"/>
            </a:solidFill>
            <a:prstDash val="solid"/>
            <a:tailEnd type="triangle" w="sm" len="sm"/>
          </a:ln>
        </p:spPr>
      </p:cxnSp>
      <p:cxnSp>
        <p:nvCxnSpPr>
          <p:cNvPr id="297" name=""/>
          <p:cNvCxnSpPr>
            <a:stCxn xmlns:a="http://schemas.openxmlformats.org/drawingml/2006/main" id="29" idx="4"/>
            <a:endCxn xmlns:a="http://schemas.openxmlformats.org/drawingml/2006/main" id="31" idx="0"/>
          </p:cNvCxnSpPr>
          <p:nvPr/>
        </p:nvCxnSpPr>
        <p:spPr>
          <a:xfrm xmlns:a="http://schemas.openxmlformats.org/drawingml/2006/main">
            <a:off x="5305425" y="2286000"/>
            <a:ext cx="66675" cy="447675"/>
          </a:xfrm>
          <a:prstGeom xmlns:a="http://schemas.openxmlformats.org/drawingml/2006/main" prst="straightConnector1">
            <a:avLst/>
          </a:prstGeom>
          <a:ln xmlns:a="http://schemas.openxmlformats.org/drawingml/2006/main" w="33338">
            <a:solidFill>
              <a:srgbClr val="000000"/>
            </a:solidFill>
            <a:prstDash val="solid"/>
            <a:tailEnd type="triangle" w="sm" len="sm"/>
          </a:ln>
        </p:spPr>
      </p:cxnSp>
      <p:cxnSp>
        <p:nvCxnSpPr>
          <p:cNvPr id="298" name=""/>
          <p:cNvCxnSpPr>
            <a:stCxn xmlns:a="http://schemas.openxmlformats.org/drawingml/2006/main" id="31" idx="4"/>
            <a:endCxn xmlns:a="http://schemas.openxmlformats.org/drawingml/2006/main" id="33" idx="0"/>
          </p:cNvCxnSpPr>
          <p:nvPr/>
        </p:nvCxnSpPr>
        <p:spPr>
          <a:xfrm xmlns:a="http://schemas.openxmlformats.org/drawingml/2006/main">
            <a:off x="5372100" y="2905125"/>
            <a:ext cx="133350" cy="828675"/>
          </a:xfrm>
          <a:prstGeom xmlns:a="http://schemas.openxmlformats.org/drawingml/2006/main" prst="straightConnector1">
            <a:avLst/>
          </a:prstGeom>
          <a:ln xmlns:a="http://schemas.openxmlformats.org/drawingml/2006/main" w="33338">
            <a:solidFill>
              <a:srgbClr val="000000"/>
            </a:solidFill>
            <a:prstDash val="solid"/>
            <a:tailEnd type="triangle" w="sm" len="sm"/>
          </a:ln>
        </p:spPr>
      </p:cxnSp>
      <p:cxnSp>
        <p:nvCxnSpPr>
          <p:cNvPr id="299" name=""/>
          <p:cNvCxnSpPr>
            <a:stCxn xmlns:a="http://schemas.openxmlformats.org/drawingml/2006/main" id="33" idx="5"/>
            <a:endCxn xmlns:a="http://schemas.openxmlformats.org/drawingml/2006/main" id="35" idx="2"/>
          </p:cNvCxnSpPr>
          <p:nvPr/>
        </p:nvCxnSpPr>
        <p:spPr>
          <a:xfrm xmlns:a="http://schemas.openxmlformats.org/drawingml/2006/main">
            <a:off x="5566067" y="3880142"/>
            <a:ext cx="491833" cy="177508"/>
          </a:xfrm>
          <a:prstGeom xmlns:a="http://schemas.openxmlformats.org/drawingml/2006/main" prst="straightConnector1">
            <a:avLst/>
          </a:prstGeom>
          <a:ln xmlns:a="http://schemas.openxmlformats.org/drawingml/2006/main" w="33338">
            <a:solidFill>
              <a:srgbClr val="000000"/>
            </a:solidFill>
            <a:prstDash val="solid"/>
            <a:tailEnd type="triangle" w="sm" len="sm"/>
          </a:ln>
        </p:spPr>
      </p:cxnSp>
      <p:cxnSp>
        <p:nvCxnSpPr>
          <p:cNvPr id="300" name=""/>
          <p:cNvCxnSpPr>
            <a:stCxn xmlns:a="http://schemas.openxmlformats.org/drawingml/2006/main" id="33" idx="4"/>
            <a:endCxn xmlns:a="http://schemas.openxmlformats.org/drawingml/2006/main" id="37" idx="0"/>
          </p:cNvCxnSpPr>
          <p:nvPr/>
        </p:nvCxnSpPr>
        <p:spPr>
          <a:xfrm xmlns:a="http://schemas.openxmlformats.org/drawingml/2006/main">
            <a:off x="5505450" y="3905250"/>
            <a:ext cx="381000" cy="962025"/>
          </a:xfrm>
          <a:prstGeom xmlns:a="http://schemas.openxmlformats.org/drawingml/2006/main" prst="straightConnector1">
            <a:avLst/>
          </a:prstGeom>
          <a:ln xmlns:a="http://schemas.openxmlformats.org/drawingml/2006/main" w="33338">
            <a:solidFill>
              <a:srgbClr val="000000"/>
            </a:solidFill>
            <a:prstDash val="solid"/>
            <a:tailEnd type="triangle" w="sm" len="sm"/>
          </a:ln>
        </p:spPr>
      </p:cxnSp>
      <p:cxnSp>
        <p:nvCxnSpPr>
          <p:cNvPr id="301" name=""/>
          <p:cNvCxnSpPr>
            <a:stCxn xmlns:a="http://schemas.openxmlformats.org/drawingml/2006/main" id="35" idx="4"/>
            <a:endCxn xmlns:a="http://schemas.openxmlformats.org/drawingml/2006/main" id="39" idx="1"/>
          </p:cNvCxnSpPr>
          <p:nvPr/>
        </p:nvCxnSpPr>
        <p:spPr>
          <a:xfrm xmlns:a="http://schemas.openxmlformats.org/drawingml/2006/main">
            <a:off x="6143625" y="4143375"/>
            <a:ext cx="82258" cy="158458"/>
          </a:xfrm>
          <a:prstGeom xmlns:a="http://schemas.openxmlformats.org/drawingml/2006/main" prst="straightConnector1">
            <a:avLst/>
          </a:prstGeom>
          <a:ln xmlns:a="http://schemas.openxmlformats.org/drawingml/2006/main" w="33338">
            <a:solidFill>
              <a:srgbClr val="000000"/>
            </a:solidFill>
            <a:prstDash val="solid"/>
            <a:tailEnd type="triangle" w="sm" len="sm"/>
          </a:ln>
        </p:spPr>
      </p:cxnSp>
      <p:cxnSp>
        <p:nvCxnSpPr>
          <p:cNvPr id="302" name=""/>
          <p:cNvCxnSpPr>
            <a:stCxn xmlns:a="http://schemas.openxmlformats.org/drawingml/2006/main" id="37" idx="7"/>
            <a:endCxn xmlns:a="http://schemas.openxmlformats.org/drawingml/2006/main" id="39" idx="3"/>
          </p:cNvCxnSpPr>
          <p:nvPr/>
        </p:nvCxnSpPr>
        <p:spPr>
          <a:xfrm xmlns:a="http://schemas.openxmlformats.org/drawingml/2006/main" flipV="1">
            <a:off x="5947067" y="4423067"/>
            <a:ext cx="278817" cy="469317"/>
          </a:xfrm>
          <a:prstGeom xmlns:a="http://schemas.openxmlformats.org/drawingml/2006/main" prst="straightConnector1">
            <a:avLst/>
          </a:prstGeom>
          <a:ln xmlns:a="http://schemas.openxmlformats.org/drawingml/2006/main" w="33338">
            <a:solidFill>
              <a:srgbClr val="000000"/>
            </a:solidFill>
            <a:prstDash val="solid"/>
            <a:tailEnd type="triangle" w="sm" len="sm"/>
          </a:ln>
        </p:spPr>
      </p:cxnSp>
      <p:sp>
        <p:nvSpPr>
          <p:cNvPr id="47" name="">
            <a:extLst xmlns:a="http://schemas.openxmlformats.org/drawingml/2006/main">
              <a:ext uri="{FF2B5EF4-FFF2-40B4-BE49-F238E27FC236}">
                <a16:creationId xmlns:a16="http://schemas.microsoft.com/office/drawing/2014/main" id="{ED21F3CD-161E-49DE-8632-6F4E132C249C}"/>
              </a:ext>
            </a:extLst>
          </p:cNvPr>
          <p:cNvSpPr>
            <a:spLocks xmlns:a="http://schemas.openxmlformats.org/drawingml/2006/main" noGrp="1"/>
          </p:cNvSpPr>
          <p:nvPr/>
        </p:nvSpPr>
        <p:spPr>
          <a:xfrm xmlns:a="http://schemas.openxmlformats.org/drawingml/2006/main">
            <a:off x="4362450" y="1543050"/>
            <a:ext cx="1047750" cy="323850"/>
          </a:xfrm>
          <a:prstGeom xmlns:a="http://schemas.openxmlformats.org/drawingml/2006/main" prst="roundRect">
            <a:avLst>
              <a:gd name="adj" fmla="val 23529"/>
            </a:avLst>
          </a:prstGeom>
          <a:solidFill xmlns:a="http://schemas.openxmlformats.org/drawingml/2006/main">
            <a:srgbClr val="FFFFFF"/>
          </a:solidFill>
          <a:ln xmlns:a="http://schemas.openxmlformats.org/drawingml/2006/main" w="9525">
            <a:solidFill>
              <a:srgbClr val="000000"/>
            </a:solidFill>
            <a:prstDash val="solid"/>
          </a:ln>
        </p:spPr>
      </p:sp>
      <p:sp>
        <p:nvSpPr>
          <p:cNvPr id="48" name="">
            <a:extLst xmlns:a="http://schemas.openxmlformats.org/drawingml/2006/main">
              <a:ext uri="{FF2B5EF4-FFF2-40B4-BE49-F238E27FC236}">
                <a16:creationId xmlns:a16="http://schemas.microsoft.com/office/drawing/2014/main" id="{FEACFBD1-4CC9-45E3-95BC-9C6317E0E232}"/>
              </a:ext>
            </a:extLst>
          </p:cNvPr>
          <p:cNvSpPr>
            <a:spLocks xmlns:a="http://schemas.openxmlformats.org/drawingml/2006/main" noGrp="1"/>
          </p:cNvSpPr>
          <p:nvPr/>
        </p:nvSpPr>
        <p:spPr>
          <a:xfrm xmlns:a="http://schemas.openxmlformats.org/drawingml/2006/main">
            <a:off x="4438650" y="1590675"/>
            <a:ext cx="8953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000000"/>
                </a:solidFill>
                <a:latin typeface="Helvetica Neue"/>
                <a:ea typeface="Helvetica Neue"/>
                <a:cs typeface="Helvetica Neue"/>
              </a:defRPr>
            </a:pPr>
            <a:r>
              <a:rPr sz="1125" b="1">
                <a:solidFill>
                  <a:srgbClr val="000000"/>
                </a:solidFill>
                <a:latin typeface="Helvetica Neue"/>
                <a:ea typeface="Helvetica Neue"/>
                <a:cs typeface="Helvetica Neue"/>
              </a:rPr>
              <a:t>Logan</a:t>
            </a:r>
          </a:p>
        </p:txBody>
      </p:sp>
      <p:sp>
        <p:nvSpPr>
          <p:cNvPr id="49" name="">
            <a:extLst xmlns:a="http://schemas.openxmlformats.org/drawingml/2006/main">
              <a:ext uri="{FF2B5EF4-FFF2-40B4-BE49-F238E27FC236}">
                <a16:creationId xmlns:a16="http://schemas.microsoft.com/office/drawing/2014/main" id="{8687CE58-25F9-4068-9F5F-E3F4279E37A7}"/>
              </a:ext>
            </a:extLst>
          </p:cNvPr>
          <p:cNvSpPr>
            <a:spLocks xmlns:a="http://schemas.openxmlformats.org/drawingml/2006/main" noGrp="1"/>
          </p:cNvSpPr>
          <p:nvPr/>
        </p:nvSpPr>
        <p:spPr>
          <a:xfrm xmlns:a="http://schemas.openxmlformats.org/drawingml/2006/main">
            <a:off x="3638550" y="2038350"/>
            <a:ext cx="1466850" cy="323850"/>
          </a:xfrm>
          <a:prstGeom xmlns:a="http://schemas.openxmlformats.org/drawingml/2006/main" prst="roundRect">
            <a:avLst>
              <a:gd name="adj" fmla="val 23529"/>
            </a:avLst>
          </a:prstGeom>
          <a:solidFill xmlns:a="http://schemas.openxmlformats.org/drawingml/2006/main">
            <a:srgbClr val="FFFFFF"/>
          </a:solidFill>
          <a:ln xmlns:a="http://schemas.openxmlformats.org/drawingml/2006/main" w="9525">
            <a:solidFill>
              <a:srgbClr val="000000"/>
            </a:solidFill>
            <a:prstDash val="solid"/>
          </a:ln>
        </p:spPr>
      </p:sp>
      <p:sp>
        <p:nvSpPr>
          <p:cNvPr id="50" name="">
            <a:extLst xmlns:a="http://schemas.openxmlformats.org/drawingml/2006/main">
              <a:ext uri="{FF2B5EF4-FFF2-40B4-BE49-F238E27FC236}">
                <a16:creationId xmlns:a16="http://schemas.microsoft.com/office/drawing/2014/main" id="{9AB59714-180F-49AA-A25A-5314323643DD}"/>
              </a:ext>
            </a:extLst>
          </p:cNvPr>
          <p:cNvSpPr>
            <a:spLocks xmlns:a="http://schemas.openxmlformats.org/drawingml/2006/main" noGrp="1"/>
          </p:cNvSpPr>
          <p:nvPr/>
        </p:nvSpPr>
        <p:spPr>
          <a:xfrm xmlns:a="http://schemas.openxmlformats.org/drawingml/2006/main">
            <a:off x="3714750" y="2085975"/>
            <a:ext cx="1314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000000"/>
                </a:solidFill>
                <a:latin typeface="Helvetica Neue"/>
                <a:ea typeface="Helvetica Neue"/>
                <a:cs typeface="Helvetica Neue"/>
              </a:defRPr>
            </a:pPr>
            <a:r>
              <a:rPr sz="1125" b="1">
                <a:solidFill>
                  <a:srgbClr val="000000"/>
                </a:solidFill>
                <a:latin typeface="Helvetica Neue"/>
                <a:ea typeface="Helvetica Neue"/>
                <a:cs typeface="Helvetica Neue"/>
              </a:rPr>
              <a:t>Brigham City</a:t>
            </a:r>
          </a:p>
        </p:txBody>
      </p:sp>
      <p:sp>
        <p:nvSpPr>
          <p:cNvPr id="51" name="">
            <a:extLst xmlns:a="http://schemas.openxmlformats.org/drawingml/2006/main">
              <a:ext uri="{FF2B5EF4-FFF2-40B4-BE49-F238E27FC236}">
                <a16:creationId xmlns:a16="http://schemas.microsoft.com/office/drawing/2014/main" id="{17F57424-9527-482C-8CA4-06F25D39CB14}"/>
              </a:ext>
            </a:extLst>
          </p:cNvPr>
          <p:cNvSpPr>
            <a:spLocks xmlns:a="http://schemas.openxmlformats.org/drawingml/2006/main" noGrp="1"/>
          </p:cNvSpPr>
          <p:nvPr/>
        </p:nvSpPr>
        <p:spPr>
          <a:xfrm xmlns:a="http://schemas.openxmlformats.org/drawingml/2006/main">
            <a:off x="4343400" y="2657475"/>
            <a:ext cx="838200" cy="323850"/>
          </a:xfrm>
          <a:prstGeom xmlns:a="http://schemas.openxmlformats.org/drawingml/2006/main" prst="roundRect">
            <a:avLst>
              <a:gd name="adj" fmla="val 23529"/>
            </a:avLst>
          </a:prstGeom>
          <a:solidFill xmlns:a="http://schemas.openxmlformats.org/drawingml/2006/main">
            <a:srgbClr val="FFFFFF"/>
          </a:solidFill>
          <a:ln xmlns:a="http://schemas.openxmlformats.org/drawingml/2006/main" w="9525">
            <a:solidFill>
              <a:srgbClr val="000000"/>
            </a:solidFill>
            <a:prstDash val="solid"/>
          </a:ln>
        </p:spPr>
      </p:sp>
      <p:sp>
        <p:nvSpPr>
          <p:cNvPr id="52" name="">
            <a:extLst xmlns:a="http://schemas.openxmlformats.org/drawingml/2006/main">
              <a:ext uri="{FF2B5EF4-FFF2-40B4-BE49-F238E27FC236}">
                <a16:creationId xmlns:a16="http://schemas.microsoft.com/office/drawing/2014/main" id="{0F6F6915-553F-4EB1-BBF1-799E87F97377}"/>
              </a:ext>
            </a:extLst>
          </p:cNvPr>
          <p:cNvSpPr>
            <a:spLocks xmlns:a="http://schemas.openxmlformats.org/drawingml/2006/main" noGrp="1"/>
          </p:cNvSpPr>
          <p:nvPr/>
        </p:nvSpPr>
        <p:spPr>
          <a:xfrm xmlns:a="http://schemas.openxmlformats.org/drawingml/2006/main">
            <a:off x="4419600" y="2705100"/>
            <a:ext cx="685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000000"/>
                </a:solidFill>
                <a:latin typeface="Helvetica Neue"/>
                <a:ea typeface="Helvetica Neue"/>
                <a:cs typeface="Helvetica Neue"/>
              </a:defRPr>
            </a:pPr>
            <a:r>
              <a:rPr sz="1125" b="1">
                <a:solidFill>
                  <a:srgbClr val="000000"/>
                </a:solidFill>
                <a:latin typeface="Helvetica Neue"/>
                <a:ea typeface="Helvetica Neue"/>
                <a:cs typeface="Helvetica Neue"/>
              </a:rPr>
              <a:t>Ogden</a:t>
            </a:r>
          </a:p>
        </p:txBody>
      </p:sp>
      <p:sp>
        <p:nvSpPr>
          <p:cNvPr id="53" name="">
            <a:extLst xmlns:a="http://schemas.openxmlformats.org/drawingml/2006/main">
              <a:ext uri="{FF2B5EF4-FFF2-40B4-BE49-F238E27FC236}">
                <a16:creationId xmlns:a16="http://schemas.microsoft.com/office/drawing/2014/main" id="{DEEBB209-7230-42BA-A5C1-69EB1BE6CAE6}"/>
              </a:ext>
            </a:extLst>
          </p:cNvPr>
          <p:cNvSpPr>
            <a:spLocks xmlns:a="http://schemas.openxmlformats.org/drawingml/2006/main" noGrp="1"/>
          </p:cNvSpPr>
          <p:nvPr/>
        </p:nvSpPr>
        <p:spPr>
          <a:xfrm xmlns:a="http://schemas.openxmlformats.org/drawingml/2006/main">
            <a:off x="3543300" y="3629025"/>
            <a:ext cx="1733550" cy="381000"/>
          </a:xfrm>
          <a:prstGeom xmlns:a="http://schemas.openxmlformats.org/drawingml/2006/main" prst="roundRect">
            <a:avLst>
              <a:gd name="adj" fmla="val 25000"/>
            </a:avLst>
          </a:prstGeom>
          <a:solidFill xmlns:a="http://schemas.openxmlformats.org/drawingml/2006/main">
            <a:srgbClr val="000000"/>
          </a:solidFill>
          <a:ln xmlns:a="http://schemas.openxmlformats.org/drawingml/2006/main" w="14288">
            <a:solidFill>
              <a:srgbClr val="000000"/>
            </a:solidFill>
            <a:prstDash val="solid"/>
          </a:ln>
        </p:spPr>
      </p:sp>
      <p:sp>
        <p:nvSpPr>
          <p:cNvPr id="54" name="">
            <a:extLst xmlns:a="http://schemas.openxmlformats.org/drawingml/2006/main">
              <a:ext uri="{FF2B5EF4-FFF2-40B4-BE49-F238E27FC236}">
                <a16:creationId xmlns:a16="http://schemas.microsoft.com/office/drawing/2014/main" id="{6CF643AB-DDC9-44F1-93BB-20FA1092BA2B}"/>
              </a:ext>
            </a:extLst>
          </p:cNvPr>
          <p:cNvSpPr>
            <a:spLocks xmlns:a="http://schemas.openxmlformats.org/drawingml/2006/main" noGrp="1"/>
          </p:cNvSpPr>
          <p:nvPr/>
        </p:nvSpPr>
        <p:spPr>
          <a:xfrm xmlns:a="http://schemas.openxmlformats.org/drawingml/2006/main">
            <a:off x="3619500" y="3695700"/>
            <a:ext cx="15811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75" b="1">
                <a:solidFill>
                  <a:srgbClr val="FFFFFF"/>
                </a:solidFill>
                <a:latin typeface="Helvetica Neue"/>
                <a:ea typeface="Helvetica Neue"/>
                <a:cs typeface="Helvetica Neue"/>
              </a:defRPr>
            </a:pPr>
            <a:r>
              <a:rPr sz="1275" b="1">
                <a:solidFill>
                  <a:srgbClr val="FFFFFF"/>
                </a:solidFill>
                <a:latin typeface="Helvetica Neue"/>
                <a:ea typeface="Helvetica Neue"/>
                <a:cs typeface="Helvetica Neue"/>
              </a:rPr>
              <a:t>Salt Lake City</a:t>
            </a:r>
          </a:p>
        </p:txBody>
      </p:sp>
      <p:sp>
        <p:nvSpPr>
          <p:cNvPr id="55" name="">
            <a:extLst xmlns:a="http://schemas.openxmlformats.org/drawingml/2006/main">
              <a:ext uri="{FF2B5EF4-FFF2-40B4-BE49-F238E27FC236}">
                <a16:creationId xmlns:a16="http://schemas.microsoft.com/office/drawing/2014/main" id="{00AB91F1-2065-4788-850B-58547E02BE0B}"/>
              </a:ext>
            </a:extLst>
          </p:cNvPr>
          <p:cNvSpPr>
            <a:spLocks xmlns:a="http://schemas.openxmlformats.org/drawingml/2006/main" noGrp="1"/>
          </p:cNvSpPr>
          <p:nvPr/>
        </p:nvSpPr>
        <p:spPr>
          <a:xfrm xmlns:a="http://schemas.openxmlformats.org/drawingml/2006/main">
            <a:off x="6343650" y="3752850"/>
            <a:ext cx="1085850" cy="323850"/>
          </a:xfrm>
          <a:prstGeom xmlns:a="http://schemas.openxmlformats.org/drawingml/2006/main" prst="roundRect">
            <a:avLst>
              <a:gd name="adj" fmla="val 23529"/>
            </a:avLst>
          </a:prstGeom>
          <a:solidFill xmlns:a="http://schemas.openxmlformats.org/drawingml/2006/main">
            <a:srgbClr val="FFFFFF"/>
          </a:solidFill>
          <a:ln xmlns:a="http://schemas.openxmlformats.org/drawingml/2006/main" w="9525">
            <a:solidFill>
              <a:srgbClr val="000000"/>
            </a:solidFill>
            <a:prstDash val="solid"/>
          </a:ln>
        </p:spPr>
      </p:sp>
      <p:sp>
        <p:nvSpPr>
          <p:cNvPr id="56" name="">
            <a:extLst xmlns:a="http://schemas.openxmlformats.org/drawingml/2006/main">
              <a:ext uri="{FF2B5EF4-FFF2-40B4-BE49-F238E27FC236}">
                <a16:creationId xmlns:a16="http://schemas.microsoft.com/office/drawing/2014/main" id="{3DA41D50-558A-4BEE-AA20-FD521F284AFE}"/>
              </a:ext>
            </a:extLst>
          </p:cNvPr>
          <p:cNvSpPr>
            <a:spLocks xmlns:a="http://schemas.openxmlformats.org/drawingml/2006/main" noGrp="1"/>
          </p:cNvSpPr>
          <p:nvPr/>
        </p:nvSpPr>
        <p:spPr>
          <a:xfrm xmlns:a="http://schemas.openxmlformats.org/drawingml/2006/main">
            <a:off x="6419850" y="3800475"/>
            <a:ext cx="933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000000"/>
                </a:solidFill>
                <a:latin typeface="Helvetica Neue"/>
                <a:ea typeface="Helvetica Neue"/>
                <a:cs typeface="Helvetica Neue"/>
              </a:defRPr>
            </a:pPr>
            <a:r>
              <a:rPr sz="1125" b="1">
                <a:solidFill>
                  <a:srgbClr val="000000"/>
                </a:solidFill>
                <a:latin typeface="Helvetica Neue"/>
                <a:ea typeface="Helvetica Neue"/>
                <a:cs typeface="Helvetica Neue"/>
              </a:rPr>
              <a:t>Park City</a:t>
            </a:r>
          </a:p>
        </p:txBody>
      </p:sp>
      <p:sp>
        <p:nvSpPr>
          <p:cNvPr id="57" name="">
            <a:extLst xmlns:a="http://schemas.openxmlformats.org/drawingml/2006/main">
              <a:ext uri="{FF2B5EF4-FFF2-40B4-BE49-F238E27FC236}">
                <a16:creationId xmlns:a16="http://schemas.microsoft.com/office/drawing/2014/main" id="{B85A0E24-19F2-42E3-9800-02FC675EBA46}"/>
              </a:ext>
            </a:extLst>
          </p:cNvPr>
          <p:cNvSpPr>
            <a:spLocks xmlns:a="http://schemas.openxmlformats.org/drawingml/2006/main" noGrp="1"/>
          </p:cNvSpPr>
          <p:nvPr/>
        </p:nvSpPr>
        <p:spPr>
          <a:xfrm xmlns:a="http://schemas.openxmlformats.org/drawingml/2006/main">
            <a:off x="4800600" y="5010150"/>
            <a:ext cx="838200" cy="323850"/>
          </a:xfrm>
          <a:prstGeom xmlns:a="http://schemas.openxmlformats.org/drawingml/2006/main" prst="roundRect">
            <a:avLst>
              <a:gd name="adj" fmla="val 23529"/>
            </a:avLst>
          </a:prstGeom>
          <a:solidFill xmlns:a="http://schemas.openxmlformats.org/drawingml/2006/main">
            <a:srgbClr val="FFFFFF"/>
          </a:solidFill>
          <a:ln xmlns:a="http://schemas.openxmlformats.org/drawingml/2006/main" w="9525">
            <a:solidFill>
              <a:srgbClr val="000000"/>
            </a:solidFill>
            <a:prstDash val="solid"/>
          </a:ln>
        </p:spPr>
      </p:sp>
      <p:sp>
        <p:nvSpPr>
          <p:cNvPr id="58" name="">
            <a:extLst xmlns:a="http://schemas.openxmlformats.org/drawingml/2006/main">
              <a:ext uri="{FF2B5EF4-FFF2-40B4-BE49-F238E27FC236}">
                <a16:creationId xmlns:a16="http://schemas.microsoft.com/office/drawing/2014/main" id="{C10A4729-928B-4742-A678-0DE4727EB581}"/>
              </a:ext>
            </a:extLst>
          </p:cNvPr>
          <p:cNvSpPr>
            <a:spLocks xmlns:a="http://schemas.openxmlformats.org/drawingml/2006/main" noGrp="1"/>
          </p:cNvSpPr>
          <p:nvPr/>
        </p:nvSpPr>
        <p:spPr>
          <a:xfrm xmlns:a="http://schemas.openxmlformats.org/drawingml/2006/main">
            <a:off x="4876800" y="5057775"/>
            <a:ext cx="685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000000"/>
                </a:solidFill>
                <a:latin typeface="Helvetica Neue"/>
                <a:ea typeface="Helvetica Neue"/>
                <a:cs typeface="Helvetica Neue"/>
              </a:defRPr>
            </a:pPr>
            <a:r>
              <a:rPr sz="1125" b="1">
                <a:solidFill>
                  <a:srgbClr val="000000"/>
                </a:solidFill>
                <a:latin typeface="Helvetica Neue"/>
                <a:ea typeface="Helvetica Neue"/>
                <a:cs typeface="Helvetica Neue"/>
              </a:rPr>
              <a:t>Provo</a:t>
            </a:r>
          </a:p>
        </p:txBody>
      </p:sp>
      <p:sp>
        <p:nvSpPr>
          <p:cNvPr id="59" name="">
            <a:extLst xmlns:a="http://schemas.openxmlformats.org/drawingml/2006/main">
              <a:ext uri="{FF2B5EF4-FFF2-40B4-BE49-F238E27FC236}">
                <a16:creationId xmlns:a16="http://schemas.microsoft.com/office/drawing/2014/main" id="{C1AE5017-FFF2-4180-893A-7AC0C0A3A1B7}"/>
              </a:ext>
            </a:extLst>
          </p:cNvPr>
          <p:cNvSpPr>
            <a:spLocks xmlns:a="http://schemas.openxmlformats.org/drawingml/2006/main" noGrp="1"/>
          </p:cNvSpPr>
          <p:nvPr/>
        </p:nvSpPr>
        <p:spPr>
          <a:xfrm xmlns:a="http://schemas.openxmlformats.org/drawingml/2006/main">
            <a:off x="6486525" y="4229100"/>
            <a:ext cx="1276350" cy="381000"/>
          </a:xfrm>
          <a:prstGeom xmlns:a="http://schemas.openxmlformats.org/drawingml/2006/main" prst="roundRect">
            <a:avLst>
              <a:gd name="adj" fmla="val 25000"/>
            </a:avLst>
          </a:prstGeom>
          <a:solidFill xmlns:a="http://schemas.openxmlformats.org/drawingml/2006/main">
            <a:srgbClr val="000000"/>
          </a:solidFill>
          <a:ln xmlns:a="http://schemas.openxmlformats.org/drawingml/2006/main" w="14288">
            <a:solidFill>
              <a:srgbClr val="000000"/>
            </a:solidFill>
            <a:prstDash val="solid"/>
          </a:ln>
        </p:spPr>
      </p:sp>
      <p:sp>
        <p:nvSpPr>
          <p:cNvPr id="60" name="">
            <a:extLst xmlns:a="http://schemas.openxmlformats.org/drawingml/2006/main">
              <a:ext uri="{FF2B5EF4-FFF2-40B4-BE49-F238E27FC236}">
                <a16:creationId xmlns:a16="http://schemas.microsoft.com/office/drawing/2014/main" id="{2200DBF0-8F42-461C-9A9B-6BB717ADCFE9}"/>
              </a:ext>
            </a:extLst>
          </p:cNvPr>
          <p:cNvSpPr>
            <a:spLocks xmlns:a="http://schemas.openxmlformats.org/drawingml/2006/main" noGrp="1"/>
          </p:cNvSpPr>
          <p:nvPr/>
        </p:nvSpPr>
        <p:spPr>
          <a:xfrm xmlns:a="http://schemas.openxmlformats.org/drawingml/2006/main">
            <a:off x="6562725" y="4295775"/>
            <a:ext cx="1123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75" b="1">
                <a:solidFill>
                  <a:srgbClr val="FFFFFF"/>
                </a:solidFill>
                <a:latin typeface="Helvetica Neue"/>
                <a:ea typeface="Helvetica Neue"/>
                <a:cs typeface="Helvetica Neue"/>
              </a:defRPr>
            </a:pPr>
            <a:r>
              <a:rPr sz="1275" b="1">
                <a:solidFill>
                  <a:srgbClr val="FFFFFF"/>
                </a:solidFill>
                <a:latin typeface="Helvetica Neue"/>
                <a:ea typeface="Helvetica Neue"/>
                <a:cs typeface="Helvetica Neue"/>
              </a:rPr>
              <a:t>Heber City</a:t>
            </a:r>
          </a:p>
        </p:txBody>
      </p:sp>
    </p:spTree>
    <p:extLst>
      <p:ext uri="{BB962C8B-B14F-4D97-AF65-F5344CB8AC3E}">
        <p14:creationId xmlns:p14="http://schemas.microsoft.com/office/powerpoint/2010/main" val="53010717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5" name="">
            <a:extLst xmlns:a="http://schemas.openxmlformats.org/drawingml/2006/main">
              <a:ext uri="{FF2B5EF4-FFF2-40B4-BE49-F238E27FC236}">
                <a16:creationId xmlns:a16="http://schemas.microsoft.com/office/drawing/2014/main" id="{FE4B2152-4735-43DC-87B2-E5F230A1009A}"/>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LOGIC MEETS OBJECTS</a:t>
            </a:r>
          </a:p>
        </p:txBody>
      </p:sp>
      <p:sp>
        <p:nvSpPr>
          <p:cNvPr id="2" name="slide-title">
            <a:extLst xmlns:a="http://schemas.openxmlformats.org/drawingml/2006/main">
              <a:ext uri="{FF2B5EF4-FFF2-40B4-BE49-F238E27FC236}">
                <a16:creationId xmlns:a16="http://schemas.microsoft.com/office/drawing/2014/main" id="{94008B2F-AA1F-4D53-9C3E-6529967A5DE5}"/>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One relation can live inside many objects.</a:t>
            </a:r>
          </a:p>
        </p:txBody>
      </p:sp>
      <p:sp>
        <p:nvSpPr>
          <p:cNvPr id="3" name="">
            <a:extLst xmlns:a="http://schemas.openxmlformats.org/drawingml/2006/main">
              <a:ext uri="{FF2B5EF4-FFF2-40B4-BE49-F238E27FC236}">
                <a16:creationId xmlns:a16="http://schemas.microsoft.com/office/drawing/2014/main" id="{50A4C933-DDC3-4332-A917-A4CBA1BF699F}"/>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56" name="">
            <a:extLst xmlns:a="http://schemas.openxmlformats.org/drawingml/2006/main">
              <a:ext uri="{FF2B5EF4-FFF2-40B4-BE49-F238E27FC236}">
                <a16:creationId xmlns:a16="http://schemas.microsoft.com/office/drawing/2014/main" id="{BC4A2AA7-4BA2-4BF1-8F51-7121D3471E0B}"/>
              </a:ext>
            </a:extLst>
          </p:cNvPr>
          <p:cNvSpPr>
            <a:spLocks xmlns:a="http://schemas.openxmlformats.org/drawingml/2006/main" noGrp="1"/>
          </p:cNvSpPr>
          <p:nvPr/>
        </p:nvSpPr>
        <p:spPr>
          <a:xfrm xmlns:a="http://schemas.openxmlformats.org/drawingml/2006/main">
            <a:off x="6086475" y="20478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7" name="">
            <a:extLst xmlns:a="http://schemas.openxmlformats.org/drawingml/2006/main">
              <a:ext uri="{FF2B5EF4-FFF2-40B4-BE49-F238E27FC236}">
                <a16:creationId xmlns:a16="http://schemas.microsoft.com/office/drawing/2014/main" id="{061D1628-9DC1-44E6-A636-49A606AF16F1}"/>
              </a:ext>
            </a:extLst>
          </p:cNvPr>
          <p:cNvSpPr>
            <a:spLocks xmlns:a="http://schemas.openxmlformats.org/drawingml/2006/main" noGrp="1"/>
          </p:cNvSpPr>
          <p:nvPr/>
        </p:nvSpPr>
        <p:spPr>
          <a:xfrm xmlns:a="http://schemas.openxmlformats.org/drawingml/2006/main">
            <a:off x="6086475" y="22955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27" name=""/>
          <p:cNvCxnSpPr>
            <a:stCxn xmlns:a="http://schemas.openxmlformats.org/drawingml/2006/main" id="56" idx="4"/>
            <a:endCxn xmlns:a="http://schemas.openxmlformats.org/drawingml/2006/main" id="57" idx="0"/>
          </p:cNvCxnSpPr>
          <p:nvPr/>
        </p:nvCxnSpPr>
        <p:spPr>
          <a:xfrm xmlns:a="http://schemas.openxmlformats.org/drawingml/2006/main">
            <a:off x="6096000" y="2066925"/>
            <a:ext cx="0" cy="228600"/>
          </a:xfrm>
          <a:prstGeom xmlns:a="http://schemas.openxmlformats.org/drawingml/2006/main" prst="straightConnector1">
            <a:avLst/>
          </a:prstGeom>
          <a:ln xmlns:a="http://schemas.openxmlformats.org/drawingml/2006/main" w="14288">
            <a:solidFill>
              <a:srgbClr val="000000"/>
            </a:solidFill>
            <a:prstDash val="solid"/>
          </a:ln>
        </p:spPr>
      </p:cxnSp>
      <p:sp>
        <p:nvSpPr>
          <p:cNvPr id="59" name="">
            <a:extLst xmlns:a="http://schemas.openxmlformats.org/drawingml/2006/main">
              <a:ext uri="{FF2B5EF4-FFF2-40B4-BE49-F238E27FC236}">
                <a16:creationId xmlns:a16="http://schemas.microsoft.com/office/drawing/2014/main" id="{1FDF421F-96E3-4566-A67C-26A378D6B2AC}"/>
              </a:ext>
            </a:extLst>
          </p:cNvPr>
          <p:cNvSpPr>
            <a:spLocks xmlns:a="http://schemas.openxmlformats.org/drawingml/2006/main" noGrp="1"/>
          </p:cNvSpPr>
          <p:nvPr/>
        </p:nvSpPr>
        <p:spPr>
          <a:xfrm xmlns:a="http://schemas.openxmlformats.org/drawingml/2006/main">
            <a:off x="2466975" y="22955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0" name="">
            <a:extLst xmlns:a="http://schemas.openxmlformats.org/drawingml/2006/main">
              <a:ext uri="{FF2B5EF4-FFF2-40B4-BE49-F238E27FC236}">
                <a16:creationId xmlns:a16="http://schemas.microsoft.com/office/drawing/2014/main" id="{1E702ACE-B1D6-4382-A125-4F7523EF20CB}"/>
              </a:ext>
            </a:extLst>
          </p:cNvPr>
          <p:cNvSpPr>
            <a:spLocks xmlns:a="http://schemas.openxmlformats.org/drawingml/2006/main" noGrp="1"/>
          </p:cNvSpPr>
          <p:nvPr/>
        </p:nvSpPr>
        <p:spPr>
          <a:xfrm xmlns:a="http://schemas.openxmlformats.org/drawingml/2006/main">
            <a:off x="9705975" y="22955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30" name=""/>
          <p:cNvCxnSpPr>
            <a:stCxn xmlns:a="http://schemas.openxmlformats.org/drawingml/2006/main" id="59" idx="6"/>
            <a:endCxn xmlns:a="http://schemas.openxmlformats.org/drawingml/2006/main" id="60" idx="2"/>
          </p:cNvCxnSpPr>
          <p:nvPr/>
        </p:nvCxnSpPr>
        <p:spPr>
          <a:xfrm xmlns:a="http://schemas.openxmlformats.org/drawingml/2006/main">
            <a:off x="2486025" y="2305050"/>
            <a:ext cx="7219950" cy="0"/>
          </a:xfrm>
          <a:prstGeom xmlns:a="http://schemas.openxmlformats.org/drawingml/2006/main" prst="straightConnector1">
            <a:avLst/>
          </a:prstGeom>
          <a:ln xmlns:a="http://schemas.openxmlformats.org/drawingml/2006/main" w="14288">
            <a:solidFill>
              <a:srgbClr val="000000"/>
            </a:solidFill>
            <a:prstDash val="solid"/>
          </a:ln>
        </p:spPr>
      </p:cxnSp>
      <p:sp>
        <p:nvSpPr>
          <p:cNvPr id="62" name="">
            <a:extLst xmlns:a="http://schemas.openxmlformats.org/drawingml/2006/main">
              <a:ext uri="{FF2B5EF4-FFF2-40B4-BE49-F238E27FC236}">
                <a16:creationId xmlns:a16="http://schemas.microsoft.com/office/drawing/2014/main" id="{DEC16CD4-FC87-4F6F-B7AD-9D03D95C48F1}"/>
              </a:ext>
            </a:extLst>
          </p:cNvPr>
          <p:cNvSpPr>
            <a:spLocks xmlns:a="http://schemas.openxmlformats.org/drawingml/2006/main" noGrp="1"/>
          </p:cNvSpPr>
          <p:nvPr/>
        </p:nvSpPr>
        <p:spPr>
          <a:xfrm xmlns:a="http://schemas.openxmlformats.org/drawingml/2006/main">
            <a:off x="2466975" y="22955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3" name="">
            <a:extLst xmlns:a="http://schemas.openxmlformats.org/drawingml/2006/main">
              <a:ext uri="{FF2B5EF4-FFF2-40B4-BE49-F238E27FC236}">
                <a16:creationId xmlns:a16="http://schemas.microsoft.com/office/drawing/2014/main" id="{2276EB0A-60DB-49FF-AEA8-0696D4F8EB92}"/>
              </a:ext>
            </a:extLst>
          </p:cNvPr>
          <p:cNvSpPr>
            <a:spLocks xmlns:a="http://schemas.openxmlformats.org/drawingml/2006/main" noGrp="1"/>
          </p:cNvSpPr>
          <p:nvPr/>
        </p:nvSpPr>
        <p:spPr>
          <a:xfrm xmlns:a="http://schemas.openxmlformats.org/drawingml/2006/main">
            <a:off x="2466975" y="2581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33" name=""/>
          <p:cNvCxnSpPr>
            <a:stCxn xmlns:a="http://schemas.openxmlformats.org/drawingml/2006/main" id="62" idx="4"/>
            <a:endCxn xmlns:a="http://schemas.openxmlformats.org/drawingml/2006/main" id="63" idx="0"/>
          </p:cNvCxnSpPr>
          <p:nvPr/>
        </p:nvCxnSpPr>
        <p:spPr>
          <a:xfrm xmlns:a="http://schemas.openxmlformats.org/drawingml/2006/main">
            <a:off x="2476500" y="2314575"/>
            <a:ext cx="0" cy="26670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65" name="">
            <a:extLst xmlns:a="http://schemas.openxmlformats.org/drawingml/2006/main">
              <a:ext uri="{FF2B5EF4-FFF2-40B4-BE49-F238E27FC236}">
                <a16:creationId xmlns:a16="http://schemas.microsoft.com/office/drawing/2014/main" id="{A11A3623-C4D9-4FEF-B948-28FE48F5E506}"/>
              </a:ext>
            </a:extLst>
          </p:cNvPr>
          <p:cNvSpPr>
            <a:spLocks xmlns:a="http://schemas.openxmlformats.org/drawingml/2006/main" noGrp="1"/>
          </p:cNvSpPr>
          <p:nvPr/>
        </p:nvSpPr>
        <p:spPr>
          <a:xfrm xmlns:a="http://schemas.openxmlformats.org/drawingml/2006/main">
            <a:off x="6086475" y="22955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6" name="">
            <a:extLst xmlns:a="http://schemas.openxmlformats.org/drawingml/2006/main">
              <a:ext uri="{FF2B5EF4-FFF2-40B4-BE49-F238E27FC236}">
                <a16:creationId xmlns:a16="http://schemas.microsoft.com/office/drawing/2014/main" id="{11A64AFF-065D-4453-9791-7A4C438F85BD}"/>
              </a:ext>
            </a:extLst>
          </p:cNvPr>
          <p:cNvSpPr>
            <a:spLocks xmlns:a="http://schemas.openxmlformats.org/drawingml/2006/main" noGrp="1"/>
          </p:cNvSpPr>
          <p:nvPr/>
        </p:nvSpPr>
        <p:spPr>
          <a:xfrm xmlns:a="http://schemas.openxmlformats.org/drawingml/2006/main">
            <a:off x="6086475" y="2581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36" name=""/>
          <p:cNvCxnSpPr>
            <a:stCxn xmlns:a="http://schemas.openxmlformats.org/drawingml/2006/main" id="65" idx="4"/>
            <a:endCxn xmlns:a="http://schemas.openxmlformats.org/drawingml/2006/main" id="66" idx="0"/>
          </p:cNvCxnSpPr>
          <p:nvPr/>
        </p:nvCxnSpPr>
        <p:spPr>
          <a:xfrm xmlns:a="http://schemas.openxmlformats.org/drawingml/2006/main">
            <a:off x="6096000" y="2314575"/>
            <a:ext cx="0" cy="26670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68" name="">
            <a:extLst xmlns:a="http://schemas.openxmlformats.org/drawingml/2006/main">
              <a:ext uri="{FF2B5EF4-FFF2-40B4-BE49-F238E27FC236}">
                <a16:creationId xmlns:a16="http://schemas.microsoft.com/office/drawing/2014/main" id="{D9A08F6D-29EA-43CA-85D2-18F7D88B72D1}"/>
              </a:ext>
            </a:extLst>
          </p:cNvPr>
          <p:cNvSpPr>
            <a:spLocks xmlns:a="http://schemas.openxmlformats.org/drawingml/2006/main" noGrp="1"/>
          </p:cNvSpPr>
          <p:nvPr/>
        </p:nvSpPr>
        <p:spPr>
          <a:xfrm xmlns:a="http://schemas.openxmlformats.org/drawingml/2006/main">
            <a:off x="9705975" y="22955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9" name="">
            <a:extLst xmlns:a="http://schemas.openxmlformats.org/drawingml/2006/main">
              <a:ext uri="{FF2B5EF4-FFF2-40B4-BE49-F238E27FC236}">
                <a16:creationId xmlns:a16="http://schemas.microsoft.com/office/drawing/2014/main" id="{08FBAD32-4957-4562-A820-146686A8B907}"/>
              </a:ext>
            </a:extLst>
          </p:cNvPr>
          <p:cNvSpPr>
            <a:spLocks xmlns:a="http://schemas.openxmlformats.org/drawingml/2006/main" noGrp="1"/>
          </p:cNvSpPr>
          <p:nvPr/>
        </p:nvSpPr>
        <p:spPr>
          <a:xfrm xmlns:a="http://schemas.openxmlformats.org/drawingml/2006/main">
            <a:off x="9705975" y="2581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39" name=""/>
          <p:cNvCxnSpPr>
            <a:stCxn xmlns:a="http://schemas.openxmlformats.org/drawingml/2006/main" id="68" idx="4"/>
            <a:endCxn xmlns:a="http://schemas.openxmlformats.org/drawingml/2006/main" id="69" idx="0"/>
          </p:cNvCxnSpPr>
          <p:nvPr/>
        </p:nvCxnSpPr>
        <p:spPr>
          <a:xfrm xmlns:a="http://schemas.openxmlformats.org/drawingml/2006/main">
            <a:off x="9715500" y="2314575"/>
            <a:ext cx="0" cy="26670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71" name="">
            <a:extLst xmlns:a="http://schemas.openxmlformats.org/drawingml/2006/main">
              <a:ext uri="{FF2B5EF4-FFF2-40B4-BE49-F238E27FC236}">
                <a16:creationId xmlns:a16="http://schemas.microsoft.com/office/drawing/2014/main" id="{CC558323-DC60-4B0F-8C69-64A868F2CAE9}"/>
              </a:ext>
            </a:extLst>
          </p:cNvPr>
          <p:cNvSpPr>
            <a:spLocks xmlns:a="http://schemas.openxmlformats.org/drawingml/2006/main" noGrp="1"/>
          </p:cNvSpPr>
          <p:nvPr/>
        </p:nvSpPr>
        <p:spPr>
          <a:xfrm xmlns:a="http://schemas.openxmlformats.org/drawingml/2006/main">
            <a:off x="2466975" y="53816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72" name="">
            <a:extLst xmlns:a="http://schemas.openxmlformats.org/drawingml/2006/main">
              <a:ext uri="{FF2B5EF4-FFF2-40B4-BE49-F238E27FC236}">
                <a16:creationId xmlns:a16="http://schemas.microsoft.com/office/drawing/2014/main" id="{7D485CBA-059C-4D22-8013-0F9110A325A6}"/>
              </a:ext>
            </a:extLst>
          </p:cNvPr>
          <p:cNvSpPr>
            <a:spLocks xmlns:a="http://schemas.openxmlformats.org/drawingml/2006/main" noGrp="1"/>
          </p:cNvSpPr>
          <p:nvPr/>
        </p:nvSpPr>
        <p:spPr>
          <a:xfrm xmlns:a="http://schemas.openxmlformats.org/drawingml/2006/main">
            <a:off x="2466975" y="56483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42" name=""/>
          <p:cNvCxnSpPr>
            <a:stCxn xmlns:a="http://schemas.openxmlformats.org/drawingml/2006/main" id="71" idx="4"/>
            <a:endCxn xmlns:a="http://schemas.openxmlformats.org/drawingml/2006/main" id="72" idx="0"/>
          </p:cNvCxnSpPr>
          <p:nvPr/>
        </p:nvCxnSpPr>
        <p:spPr>
          <a:xfrm xmlns:a="http://schemas.openxmlformats.org/drawingml/2006/main">
            <a:off x="2476500" y="5400675"/>
            <a:ext cx="0" cy="247650"/>
          </a:xfrm>
          <a:prstGeom xmlns:a="http://schemas.openxmlformats.org/drawingml/2006/main" prst="straightConnector1">
            <a:avLst/>
          </a:prstGeom>
          <a:ln xmlns:a="http://schemas.openxmlformats.org/drawingml/2006/main" w="12383">
            <a:solidFill>
              <a:srgbClr val="000000"/>
            </a:solidFill>
            <a:prstDash val="solid"/>
          </a:ln>
        </p:spPr>
      </p:cxnSp>
      <p:sp>
        <p:nvSpPr>
          <p:cNvPr id="74" name="">
            <a:extLst xmlns:a="http://schemas.openxmlformats.org/drawingml/2006/main">
              <a:ext uri="{FF2B5EF4-FFF2-40B4-BE49-F238E27FC236}">
                <a16:creationId xmlns:a16="http://schemas.microsoft.com/office/drawing/2014/main" id="{9C13BE41-CA6A-42CE-AF67-AFF7EEA950D6}"/>
              </a:ext>
            </a:extLst>
          </p:cNvPr>
          <p:cNvSpPr>
            <a:spLocks xmlns:a="http://schemas.openxmlformats.org/drawingml/2006/main" noGrp="1"/>
          </p:cNvSpPr>
          <p:nvPr/>
        </p:nvSpPr>
        <p:spPr>
          <a:xfrm xmlns:a="http://schemas.openxmlformats.org/drawingml/2006/main">
            <a:off x="6086475" y="53816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75" name="">
            <a:extLst xmlns:a="http://schemas.openxmlformats.org/drawingml/2006/main">
              <a:ext uri="{FF2B5EF4-FFF2-40B4-BE49-F238E27FC236}">
                <a16:creationId xmlns:a16="http://schemas.microsoft.com/office/drawing/2014/main" id="{292C11D1-F694-4EA1-8F32-2816D559FD26}"/>
              </a:ext>
            </a:extLst>
          </p:cNvPr>
          <p:cNvSpPr>
            <a:spLocks xmlns:a="http://schemas.openxmlformats.org/drawingml/2006/main" noGrp="1"/>
          </p:cNvSpPr>
          <p:nvPr/>
        </p:nvSpPr>
        <p:spPr>
          <a:xfrm xmlns:a="http://schemas.openxmlformats.org/drawingml/2006/main">
            <a:off x="6086475" y="58388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45" name=""/>
          <p:cNvCxnSpPr>
            <a:stCxn xmlns:a="http://schemas.openxmlformats.org/drawingml/2006/main" id="74" idx="4"/>
            <a:endCxn xmlns:a="http://schemas.openxmlformats.org/drawingml/2006/main" id="75" idx="0"/>
          </p:cNvCxnSpPr>
          <p:nvPr/>
        </p:nvCxnSpPr>
        <p:spPr>
          <a:xfrm xmlns:a="http://schemas.openxmlformats.org/drawingml/2006/main">
            <a:off x="6096000" y="5400675"/>
            <a:ext cx="0" cy="438150"/>
          </a:xfrm>
          <a:prstGeom xmlns:a="http://schemas.openxmlformats.org/drawingml/2006/main" prst="straightConnector1">
            <a:avLst/>
          </a:prstGeom>
          <a:ln xmlns:a="http://schemas.openxmlformats.org/drawingml/2006/main" w="12383">
            <a:solidFill>
              <a:srgbClr val="000000"/>
            </a:solidFill>
            <a:prstDash val="solid"/>
            <a:tailEnd type="triangle" w="sm" len="sm"/>
          </a:ln>
        </p:spPr>
      </p:cxnSp>
      <p:sp>
        <p:nvSpPr>
          <p:cNvPr id="77" name="">
            <a:extLst xmlns:a="http://schemas.openxmlformats.org/drawingml/2006/main">
              <a:ext uri="{FF2B5EF4-FFF2-40B4-BE49-F238E27FC236}">
                <a16:creationId xmlns:a16="http://schemas.microsoft.com/office/drawing/2014/main" id="{D3CE2CED-2F74-4DC2-81AB-F8ACF3E3D9D2}"/>
              </a:ext>
            </a:extLst>
          </p:cNvPr>
          <p:cNvSpPr>
            <a:spLocks xmlns:a="http://schemas.openxmlformats.org/drawingml/2006/main" noGrp="1"/>
          </p:cNvSpPr>
          <p:nvPr/>
        </p:nvSpPr>
        <p:spPr>
          <a:xfrm xmlns:a="http://schemas.openxmlformats.org/drawingml/2006/main">
            <a:off x="9705975" y="53816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78" name="">
            <a:extLst xmlns:a="http://schemas.openxmlformats.org/drawingml/2006/main">
              <a:ext uri="{FF2B5EF4-FFF2-40B4-BE49-F238E27FC236}">
                <a16:creationId xmlns:a16="http://schemas.microsoft.com/office/drawing/2014/main" id="{E2DDBE1C-6337-410A-A490-6DE0633EC71B}"/>
              </a:ext>
            </a:extLst>
          </p:cNvPr>
          <p:cNvSpPr>
            <a:spLocks xmlns:a="http://schemas.openxmlformats.org/drawingml/2006/main" noGrp="1"/>
          </p:cNvSpPr>
          <p:nvPr/>
        </p:nvSpPr>
        <p:spPr>
          <a:xfrm xmlns:a="http://schemas.openxmlformats.org/drawingml/2006/main">
            <a:off x="9705975" y="56483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48" name=""/>
          <p:cNvCxnSpPr>
            <a:stCxn xmlns:a="http://schemas.openxmlformats.org/drawingml/2006/main" id="77" idx="4"/>
            <a:endCxn xmlns:a="http://schemas.openxmlformats.org/drawingml/2006/main" id="78" idx="0"/>
          </p:cNvCxnSpPr>
          <p:nvPr/>
        </p:nvCxnSpPr>
        <p:spPr>
          <a:xfrm xmlns:a="http://schemas.openxmlformats.org/drawingml/2006/main">
            <a:off x="9715500" y="5400675"/>
            <a:ext cx="0" cy="247650"/>
          </a:xfrm>
          <a:prstGeom xmlns:a="http://schemas.openxmlformats.org/drawingml/2006/main" prst="straightConnector1">
            <a:avLst/>
          </a:prstGeom>
          <a:ln xmlns:a="http://schemas.openxmlformats.org/drawingml/2006/main" w="12383">
            <a:solidFill>
              <a:srgbClr val="000000"/>
            </a:solidFill>
            <a:prstDash val="solid"/>
          </a:ln>
        </p:spPr>
      </p:cxnSp>
      <p:sp>
        <p:nvSpPr>
          <p:cNvPr id="80" name="">
            <a:extLst xmlns:a="http://schemas.openxmlformats.org/drawingml/2006/main">
              <a:ext uri="{FF2B5EF4-FFF2-40B4-BE49-F238E27FC236}">
                <a16:creationId xmlns:a16="http://schemas.microsoft.com/office/drawing/2014/main" id="{1B50113C-5D95-4CDC-95DF-F8DB07BA8D14}"/>
              </a:ext>
            </a:extLst>
          </p:cNvPr>
          <p:cNvSpPr>
            <a:spLocks xmlns:a="http://schemas.openxmlformats.org/drawingml/2006/main" noGrp="1"/>
          </p:cNvSpPr>
          <p:nvPr/>
        </p:nvSpPr>
        <p:spPr>
          <a:xfrm xmlns:a="http://schemas.openxmlformats.org/drawingml/2006/main">
            <a:off x="2466975" y="56483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81" name="">
            <a:extLst xmlns:a="http://schemas.openxmlformats.org/drawingml/2006/main">
              <a:ext uri="{FF2B5EF4-FFF2-40B4-BE49-F238E27FC236}">
                <a16:creationId xmlns:a16="http://schemas.microsoft.com/office/drawing/2014/main" id="{1BA692BB-C027-4D3D-88B2-4B70A382BCB7}"/>
              </a:ext>
            </a:extLst>
          </p:cNvPr>
          <p:cNvSpPr>
            <a:spLocks xmlns:a="http://schemas.openxmlformats.org/drawingml/2006/main" noGrp="1"/>
          </p:cNvSpPr>
          <p:nvPr/>
        </p:nvSpPr>
        <p:spPr>
          <a:xfrm xmlns:a="http://schemas.openxmlformats.org/drawingml/2006/main">
            <a:off x="9705975" y="56483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51" name=""/>
          <p:cNvCxnSpPr>
            <a:stCxn xmlns:a="http://schemas.openxmlformats.org/drawingml/2006/main" id="80" idx="6"/>
            <a:endCxn xmlns:a="http://schemas.openxmlformats.org/drawingml/2006/main" id="81" idx="2"/>
          </p:cNvCxnSpPr>
          <p:nvPr/>
        </p:nvCxnSpPr>
        <p:spPr>
          <a:xfrm xmlns:a="http://schemas.openxmlformats.org/drawingml/2006/main">
            <a:off x="2486025" y="5657850"/>
            <a:ext cx="7219950" cy="0"/>
          </a:xfrm>
          <a:prstGeom xmlns:a="http://schemas.openxmlformats.org/drawingml/2006/main" prst="straightConnector1">
            <a:avLst/>
          </a:prstGeom>
          <a:ln xmlns:a="http://schemas.openxmlformats.org/drawingml/2006/main" w="12383">
            <a:solidFill>
              <a:srgbClr val="000000"/>
            </a:solidFill>
            <a:prstDash val="solid"/>
          </a:ln>
        </p:spPr>
      </p:cxnSp>
      <p:sp>
        <p:nvSpPr>
          <p:cNvPr id="83" name="">
            <a:extLst xmlns:a="http://schemas.openxmlformats.org/drawingml/2006/main">
              <a:ext uri="{FF2B5EF4-FFF2-40B4-BE49-F238E27FC236}">
                <a16:creationId xmlns:a16="http://schemas.microsoft.com/office/drawing/2014/main" id="{678D7504-496B-4D6F-9399-44893951A0AD}"/>
              </a:ext>
            </a:extLst>
          </p:cNvPr>
          <p:cNvSpPr>
            <a:spLocks xmlns:a="http://schemas.openxmlformats.org/drawingml/2006/main" noGrp="1"/>
          </p:cNvSpPr>
          <p:nvPr/>
        </p:nvSpPr>
        <p:spPr>
          <a:xfrm xmlns:a="http://schemas.openxmlformats.org/drawingml/2006/main">
            <a:off x="4276725" y="2657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84" name="">
            <a:extLst xmlns:a="http://schemas.openxmlformats.org/drawingml/2006/main">
              <a:ext uri="{FF2B5EF4-FFF2-40B4-BE49-F238E27FC236}">
                <a16:creationId xmlns:a16="http://schemas.microsoft.com/office/drawing/2014/main" id="{2680FD29-E75C-4593-8D84-45FE1FDA0FF8}"/>
              </a:ext>
            </a:extLst>
          </p:cNvPr>
          <p:cNvSpPr>
            <a:spLocks xmlns:a="http://schemas.openxmlformats.org/drawingml/2006/main" noGrp="1"/>
          </p:cNvSpPr>
          <p:nvPr/>
        </p:nvSpPr>
        <p:spPr>
          <a:xfrm xmlns:a="http://schemas.openxmlformats.org/drawingml/2006/main">
            <a:off x="4276725" y="5324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54" name=""/>
          <p:cNvCxnSpPr>
            <a:stCxn xmlns:a="http://schemas.openxmlformats.org/drawingml/2006/main" id="83" idx="4"/>
            <a:endCxn xmlns:a="http://schemas.openxmlformats.org/drawingml/2006/main" id="84" idx="0"/>
          </p:cNvCxnSpPr>
          <p:nvPr/>
        </p:nvCxnSpPr>
        <p:spPr>
          <a:xfrm xmlns:a="http://schemas.openxmlformats.org/drawingml/2006/main">
            <a:off x="4286250" y="2676525"/>
            <a:ext cx="0" cy="2647950"/>
          </a:xfrm>
          <a:prstGeom xmlns:a="http://schemas.openxmlformats.org/drawingml/2006/main" prst="straightConnector1">
            <a:avLst/>
          </a:prstGeom>
          <a:ln xmlns:a="http://schemas.openxmlformats.org/drawingml/2006/main" w="9525">
            <a:solidFill>
              <a:srgbClr val="D2D2D7"/>
            </a:solidFill>
            <a:prstDash val="solid"/>
          </a:ln>
        </p:spPr>
      </p:cxnSp>
      <p:sp>
        <p:nvSpPr>
          <p:cNvPr id="86" name="">
            <a:extLst xmlns:a="http://schemas.openxmlformats.org/drawingml/2006/main">
              <a:ext uri="{FF2B5EF4-FFF2-40B4-BE49-F238E27FC236}">
                <a16:creationId xmlns:a16="http://schemas.microsoft.com/office/drawing/2014/main" id="{2274B300-BD56-4A92-A783-83CFE1B8890A}"/>
              </a:ext>
            </a:extLst>
          </p:cNvPr>
          <p:cNvSpPr>
            <a:spLocks xmlns:a="http://schemas.openxmlformats.org/drawingml/2006/main" noGrp="1"/>
          </p:cNvSpPr>
          <p:nvPr/>
        </p:nvSpPr>
        <p:spPr>
          <a:xfrm xmlns:a="http://schemas.openxmlformats.org/drawingml/2006/main">
            <a:off x="7896225" y="2657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87" name="">
            <a:extLst xmlns:a="http://schemas.openxmlformats.org/drawingml/2006/main">
              <a:ext uri="{FF2B5EF4-FFF2-40B4-BE49-F238E27FC236}">
                <a16:creationId xmlns:a16="http://schemas.microsoft.com/office/drawing/2014/main" id="{B6A89AFB-C962-4968-A2A0-0F202A365C20}"/>
              </a:ext>
            </a:extLst>
          </p:cNvPr>
          <p:cNvSpPr>
            <a:spLocks xmlns:a="http://schemas.openxmlformats.org/drawingml/2006/main" noGrp="1"/>
          </p:cNvSpPr>
          <p:nvPr/>
        </p:nvSpPr>
        <p:spPr>
          <a:xfrm xmlns:a="http://schemas.openxmlformats.org/drawingml/2006/main">
            <a:off x="7896225" y="5324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57" name=""/>
          <p:cNvCxnSpPr>
            <a:stCxn xmlns:a="http://schemas.openxmlformats.org/drawingml/2006/main" id="86" idx="4"/>
            <a:endCxn xmlns:a="http://schemas.openxmlformats.org/drawingml/2006/main" id="87" idx="0"/>
          </p:cNvCxnSpPr>
          <p:nvPr/>
        </p:nvCxnSpPr>
        <p:spPr>
          <a:xfrm xmlns:a="http://schemas.openxmlformats.org/drawingml/2006/main">
            <a:off x="7905750" y="2676525"/>
            <a:ext cx="0" cy="2647950"/>
          </a:xfrm>
          <a:prstGeom xmlns:a="http://schemas.openxmlformats.org/drawingml/2006/main" prst="straightConnector1">
            <a:avLst/>
          </a:prstGeom>
          <a:ln xmlns:a="http://schemas.openxmlformats.org/drawingml/2006/main" w="9525">
            <a:solidFill>
              <a:srgbClr val="D2D2D7"/>
            </a:solidFill>
            <a:prstDash val="solid"/>
          </a:ln>
        </p:spPr>
      </p:cxnSp>
      <p:sp>
        <p:nvSpPr>
          <p:cNvPr id="89" name="">
            <a:extLst xmlns:a="http://schemas.openxmlformats.org/drawingml/2006/main">
              <a:ext uri="{FF2B5EF4-FFF2-40B4-BE49-F238E27FC236}">
                <a16:creationId xmlns:a16="http://schemas.microsoft.com/office/drawing/2014/main" id="{D20E2ED3-84E9-4438-B2D4-BEB39C720B48}"/>
              </a:ext>
            </a:extLst>
          </p:cNvPr>
          <p:cNvSpPr>
            <a:spLocks xmlns:a="http://schemas.openxmlformats.org/drawingml/2006/main" noGrp="1"/>
          </p:cNvSpPr>
          <p:nvPr/>
        </p:nvSpPr>
        <p:spPr>
          <a:xfrm xmlns:a="http://schemas.openxmlformats.org/drawingml/2006/main">
            <a:off x="4762500" y="1562100"/>
            <a:ext cx="2667000" cy="495300"/>
          </a:xfrm>
          <a:prstGeom xmlns:a="http://schemas.openxmlformats.org/drawingml/2006/main" prst="roundRect">
            <a:avLst>
              <a:gd name="adj" fmla="val 23077"/>
            </a:avLst>
          </a:prstGeom>
          <a:solidFill xmlns:a="http://schemas.openxmlformats.org/drawingml/2006/main">
            <a:srgbClr val="000000"/>
          </a:solidFill>
          <a:ln xmlns:a="http://schemas.openxmlformats.org/drawingml/2006/main" w="14288">
            <a:solidFill>
              <a:srgbClr val="000000"/>
            </a:solidFill>
            <a:prstDash val="solid"/>
          </a:ln>
        </p:spPr>
      </p:sp>
      <p:sp>
        <p:nvSpPr>
          <p:cNvPr id="90" name="">
            <a:extLst xmlns:a="http://schemas.openxmlformats.org/drawingml/2006/main">
              <a:ext uri="{FF2B5EF4-FFF2-40B4-BE49-F238E27FC236}">
                <a16:creationId xmlns:a16="http://schemas.microsoft.com/office/drawing/2014/main" id="{C278A901-43ED-455B-ABF3-7CE3A216AF0F}"/>
              </a:ext>
            </a:extLst>
          </p:cNvPr>
          <p:cNvSpPr>
            <a:spLocks xmlns:a="http://schemas.openxmlformats.org/drawingml/2006/main" noGrp="1"/>
          </p:cNvSpPr>
          <p:nvPr/>
        </p:nvSpPr>
        <p:spPr>
          <a:xfrm xmlns:a="http://schemas.openxmlformats.org/drawingml/2006/main">
            <a:off x="4895850" y="1638300"/>
            <a:ext cx="2400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650" b="1">
                <a:solidFill>
                  <a:srgbClr val="FFFFFF"/>
                </a:solidFill>
                <a:latin typeface="Menlo"/>
                <a:ea typeface="Menlo"/>
                <a:cs typeface="Menlo"/>
              </a:defRPr>
            </a:pPr>
            <a:r>
              <a:rPr sz="1650" b="1">
                <a:solidFill>
                  <a:srgbClr val="FFFFFF"/>
                </a:solidFill>
                <a:latin typeface="Menlo"/>
                <a:ea typeface="Menlo"/>
                <a:cs typeface="Menlo"/>
              </a:rPr>
              <a:t>edge(A, y)</a:t>
            </a:r>
          </a:p>
        </p:txBody>
      </p:sp>
      <p:sp>
        <p:nvSpPr>
          <p:cNvPr id="91" name="">
            <a:extLst xmlns:a="http://schemas.openxmlformats.org/drawingml/2006/main">
              <a:ext uri="{FF2B5EF4-FFF2-40B4-BE49-F238E27FC236}">
                <a16:creationId xmlns:a16="http://schemas.microsoft.com/office/drawing/2014/main" id="{F3C6CB56-8FF1-407A-B52C-8CFF93FC4C9F}"/>
              </a:ext>
            </a:extLst>
          </p:cNvPr>
          <p:cNvSpPr>
            <a:spLocks xmlns:a="http://schemas.openxmlformats.org/drawingml/2006/main" noGrp="1"/>
          </p:cNvSpPr>
          <p:nvPr/>
        </p:nvSpPr>
        <p:spPr>
          <a:xfrm xmlns:a="http://schemas.openxmlformats.org/drawingml/2006/main">
            <a:off x="876300" y="2571750"/>
            <a:ext cx="32004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75" b="1">
                <a:solidFill>
                  <a:srgbClr val="6E6E73"/>
                </a:solidFill>
                <a:latin typeface="Helvetica Neue"/>
                <a:ea typeface="Helvetica Neue"/>
                <a:cs typeface="Helvetica Neue"/>
              </a:defRPr>
            </a:pPr>
            <a:r>
              <a:rPr sz="1275" b="1">
                <a:solidFill>
                  <a:srgbClr val="6E6E73"/>
                </a:solidFill>
                <a:latin typeface="Helvetica Neue"/>
                <a:ea typeface="Helvetica Neue"/>
                <a:cs typeface="Helvetica Neue"/>
              </a:rPr>
              <a:t>HASH MAP</a:t>
            </a:r>
          </a:p>
        </p:txBody>
      </p:sp>
      <p:sp>
        <p:nvSpPr>
          <p:cNvPr id="92" name="">
            <a:extLst xmlns:a="http://schemas.openxmlformats.org/drawingml/2006/main">
              <a:ext uri="{FF2B5EF4-FFF2-40B4-BE49-F238E27FC236}">
                <a16:creationId xmlns:a16="http://schemas.microsoft.com/office/drawing/2014/main" id="{A0CD66E0-44E2-4252-8928-4A1669EC0DC7}"/>
              </a:ext>
            </a:extLst>
          </p:cNvPr>
          <p:cNvSpPr>
            <a:spLocks xmlns:a="http://schemas.openxmlformats.org/drawingml/2006/main" noGrp="1"/>
          </p:cNvSpPr>
          <p:nvPr/>
        </p:nvSpPr>
        <p:spPr>
          <a:xfrm xmlns:a="http://schemas.openxmlformats.org/drawingml/2006/main">
            <a:off x="1047750" y="3143250"/>
            <a:ext cx="4000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650" b="1">
                <a:solidFill>
                  <a:srgbClr val="000000"/>
                </a:solidFill>
                <a:latin typeface="Menlo"/>
                <a:ea typeface="Menlo"/>
                <a:cs typeface="Menlo"/>
              </a:defRPr>
            </a:pPr>
            <a:r>
              <a:rPr sz="1650" b="1">
                <a:solidFill>
                  <a:srgbClr val="000000"/>
                </a:solidFill>
                <a:latin typeface="Menlo"/>
                <a:ea typeface="Menlo"/>
                <a:cs typeface="Menlo"/>
              </a:rPr>
              <a:t>A</a:t>
            </a:r>
          </a:p>
        </p:txBody>
      </p:sp>
      <p:sp>
        <p:nvSpPr>
          <p:cNvPr id="93" name="">
            <a:extLst xmlns:a="http://schemas.openxmlformats.org/drawingml/2006/main">
              <a:ext uri="{FF2B5EF4-FFF2-40B4-BE49-F238E27FC236}">
                <a16:creationId xmlns:a16="http://schemas.microsoft.com/office/drawing/2014/main" id="{FB1D4008-7E4D-4D6B-8E28-FA6293805771}"/>
              </a:ext>
            </a:extLst>
          </p:cNvPr>
          <p:cNvSpPr>
            <a:spLocks xmlns:a="http://schemas.openxmlformats.org/drawingml/2006/main" noGrp="1"/>
          </p:cNvSpPr>
          <p:nvPr/>
        </p:nvSpPr>
        <p:spPr>
          <a:xfrm xmlns:a="http://schemas.openxmlformats.org/drawingml/2006/main">
            <a:off x="1438275" y="33051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94" name="">
            <a:extLst xmlns:a="http://schemas.openxmlformats.org/drawingml/2006/main">
              <a:ext uri="{FF2B5EF4-FFF2-40B4-BE49-F238E27FC236}">
                <a16:creationId xmlns:a16="http://schemas.microsoft.com/office/drawing/2014/main" id="{482B5ED8-2458-428D-AACF-BE65A1C8AB32}"/>
              </a:ext>
            </a:extLst>
          </p:cNvPr>
          <p:cNvSpPr>
            <a:spLocks xmlns:a="http://schemas.openxmlformats.org/drawingml/2006/main" noGrp="1"/>
          </p:cNvSpPr>
          <p:nvPr/>
        </p:nvSpPr>
        <p:spPr>
          <a:xfrm xmlns:a="http://schemas.openxmlformats.org/drawingml/2006/main">
            <a:off x="1943100" y="33051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64" name=""/>
          <p:cNvCxnSpPr>
            <a:stCxn xmlns:a="http://schemas.openxmlformats.org/drawingml/2006/main" id="93" idx="6"/>
            <a:endCxn xmlns:a="http://schemas.openxmlformats.org/drawingml/2006/main" id="94" idx="2"/>
          </p:cNvCxnSpPr>
          <p:nvPr/>
        </p:nvCxnSpPr>
        <p:spPr>
          <a:xfrm xmlns:a="http://schemas.openxmlformats.org/drawingml/2006/main">
            <a:off x="1457325" y="3314700"/>
            <a:ext cx="485775" cy="0"/>
          </a:xfrm>
          <a:prstGeom xmlns:a="http://schemas.openxmlformats.org/drawingml/2006/main" prst="straightConnector1">
            <a:avLst/>
          </a:prstGeom>
          <a:ln xmlns:a="http://schemas.openxmlformats.org/drawingml/2006/main" w="17145">
            <a:solidFill>
              <a:srgbClr val="000000"/>
            </a:solidFill>
            <a:prstDash val="solid"/>
            <a:tailEnd type="triangle" w="sm" len="sm"/>
          </a:ln>
        </p:spPr>
      </p:cxnSp>
      <p:sp>
        <p:nvSpPr>
          <p:cNvPr id="96" name="">
            <a:extLst xmlns:a="http://schemas.openxmlformats.org/drawingml/2006/main">
              <a:ext uri="{FF2B5EF4-FFF2-40B4-BE49-F238E27FC236}">
                <a16:creationId xmlns:a16="http://schemas.microsoft.com/office/drawing/2014/main" id="{AB944DF4-E6B7-4F35-9791-68793F069798}"/>
              </a:ext>
            </a:extLst>
          </p:cNvPr>
          <p:cNvSpPr>
            <a:spLocks xmlns:a="http://schemas.openxmlformats.org/drawingml/2006/main" noGrp="1"/>
          </p:cNvSpPr>
          <p:nvPr/>
        </p:nvSpPr>
        <p:spPr>
          <a:xfrm xmlns:a="http://schemas.openxmlformats.org/drawingml/2006/main">
            <a:off x="1600200" y="2924175"/>
            <a:ext cx="1104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000000"/>
                </a:solidFill>
                <a:latin typeface="Menlo"/>
                <a:ea typeface="Menlo"/>
                <a:cs typeface="Menlo"/>
              </a:defRPr>
            </a:pPr>
            <a:r>
              <a:rPr sz="1200" b="1">
                <a:solidFill>
                  <a:srgbClr val="000000"/>
                </a:solidFill>
                <a:latin typeface="Menlo"/>
                <a:ea typeface="Menlo"/>
                <a:cs typeface="Menlo"/>
              </a:rPr>
              <a:t>hash(A)</a:t>
            </a:r>
          </a:p>
        </p:txBody>
      </p:sp>
      <p:sp>
        <p:nvSpPr>
          <p:cNvPr id="97" name="">
            <a:extLst xmlns:a="http://schemas.openxmlformats.org/drawingml/2006/main">
              <a:ext uri="{FF2B5EF4-FFF2-40B4-BE49-F238E27FC236}">
                <a16:creationId xmlns:a16="http://schemas.microsoft.com/office/drawing/2014/main" id="{71EDB820-771F-44D2-A19E-A556F830D113}"/>
              </a:ext>
            </a:extLst>
          </p:cNvPr>
          <p:cNvSpPr>
            <a:spLocks xmlns:a="http://schemas.openxmlformats.org/drawingml/2006/main" noGrp="1"/>
          </p:cNvSpPr>
          <p:nvPr/>
        </p:nvSpPr>
        <p:spPr>
          <a:xfrm xmlns:a="http://schemas.openxmlformats.org/drawingml/2006/main">
            <a:off x="1581150" y="3524250"/>
            <a:ext cx="323850" cy="41910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98" name="">
            <a:extLst xmlns:a="http://schemas.openxmlformats.org/drawingml/2006/main">
              <a:ext uri="{FF2B5EF4-FFF2-40B4-BE49-F238E27FC236}">
                <a16:creationId xmlns:a16="http://schemas.microsoft.com/office/drawing/2014/main" id="{F560062B-DF92-4BA4-A1F2-5289AEC77310}"/>
              </a:ext>
            </a:extLst>
          </p:cNvPr>
          <p:cNvSpPr>
            <a:spLocks xmlns:a="http://schemas.openxmlformats.org/drawingml/2006/main" noGrp="1"/>
          </p:cNvSpPr>
          <p:nvPr/>
        </p:nvSpPr>
        <p:spPr>
          <a:xfrm xmlns:a="http://schemas.openxmlformats.org/drawingml/2006/main">
            <a:off x="1581150" y="3600450"/>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Helvetica Neue"/>
                <a:ea typeface="Helvetica Neue"/>
                <a:cs typeface="Helvetica Neue"/>
              </a:defRPr>
            </a:pPr>
            <a:r>
              <a:rPr sz="900" b="0">
                <a:solidFill>
                  <a:srgbClr val="6E6E73"/>
                </a:solidFill>
                <a:latin typeface="Helvetica Neue"/>
                <a:ea typeface="Helvetica Neue"/>
                <a:cs typeface="Helvetica Neue"/>
              </a:rPr>
              <a:t>0</a:t>
            </a:r>
          </a:p>
        </p:txBody>
      </p:sp>
      <p:sp>
        <p:nvSpPr>
          <p:cNvPr id="99" name="">
            <a:extLst xmlns:a="http://schemas.openxmlformats.org/drawingml/2006/main">
              <a:ext uri="{FF2B5EF4-FFF2-40B4-BE49-F238E27FC236}">
                <a16:creationId xmlns:a16="http://schemas.microsoft.com/office/drawing/2014/main" id="{CBFEA446-FEA1-42B9-A070-E033AF27B28E}"/>
              </a:ext>
            </a:extLst>
          </p:cNvPr>
          <p:cNvSpPr>
            <a:spLocks xmlns:a="http://schemas.openxmlformats.org/drawingml/2006/main" noGrp="1"/>
          </p:cNvSpPr>
          <p:nvPr/>
        </p:nvSpPr>
        <p:spPr>
          <a:xfrm xmlns:a="http://schemas.openxmlformats.org/drawingml/2006/main">
            <a:off x="1981200" y="3524250"/>
            <a:ext cx="323850" cy="41910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100" name="">
            <a:extLst xmlns:a="http://schemas.openxmlformats.org/drawingml/2006/main">
              <a:ext uri="{FF2B5EF4-FFF2-40B4-BE49-F238E27FC236}">
                <a16:creationId xmlns:a16="http://schemas.microsoft.com/office/drawing/2014/main" id="{6A16D7FF-D3D8-40A5-927C-9E5EC4C8614D}"/>
              </a:ext>
            </a:extLst>
          </p:cNvPr>
          <p:cNvSpPr>
            <a:spLocks xmlns:a="http://schemas.openxmlformats.org/drawingml/2006/main" noGrp="1"/>
          </p:cNvSpPr>
          <p:nvPr/>
        </p:nvSpPr>
        <p:spPr>
          <a:xfrm xmlns:a="http://schemas.openxmlformats.org/drawingml/2006/main">
            <a:off x="1981200" y="3600450"/>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Helvetica Neue"/>
                <a:ea typeface="Helvetica Neue"/>
                <a:cs typeface="Helvetica Neue"/>
              </a:defRPr>
            </a:pPr>
            <a:r>
              <a:rPr sz="900" b="0">
                <a:solidFill>
                  <a:srgbClr val="6E6E73"/>
                </a:solidFill>
                <a:latin typeface="Helvetica Neue"/>
                <a:ea typeface="Helvetica Neue"/>
                <a:cs typeface="Helvetica Neue"/>
              </a:rPr>
              <a:t>1</a:t>
            </a:r>
          </a:p>
        </p:txBody>
      </p:sp>
      <p:sp>
        <p:nvSpPr>
          <p:cNvPr id="101" name="">
            <a:extLst xmlns:a="http://schemas.openxmlformats.org/drawingml/2006/main">
              <a:ext uri="{FF2B5EF4-FFF2-40B4-BE49-F238E27FC236}">
                <a16:creationId xmlns:a16="http://schemas.microsoft.com/office/drawing/2014/main" id="{248219EF-A119-4BB9-9E4A-D64FF83A51DD}"/>
              </a:ext>
            </a:extLst>
          </p:cNvPr>
          <p:cNvSpPr>
            <a:spLocks xmlns:a="http://schemas.openxmlformats.org/drawingml/2006/main" noGrp="1"/>
          </p:cNvSpPr>
          <p:nvPr/>
        </p:nvSpPr>
        <p:spPr>
          <a:xfrm xmlns:a="http://schemas.openxmlformats.org/drawingml/2006/main">
            <a:off x="2381250" y="3524250"/>
            <a:ext cx="323850" cy="419100"/>
          </a:xfrm>
          <a:prstGeom xmlns:a="http://schemas.openxmlformats.org/drawingml/2006/main" prst="roundRect">
            <a:avLst>
              <a:gd name="adj" fmla="val 14706"/>
            </a:avLst>
          </a:prstGeom>
          <a:solidFill xmlns:a="http://schemas.openxmlformats.org/drawingml/2006/main">
            <a:srgbClr val="000000"/>
          </a:solidFill>
          <a:ln xmlns:a="http://schemas.openxmlformats.org/drawingml/2006/main" w="11430">
            <a:solidFill>
              <a:srgbClr val="000000"/>
            </a:solidFill>
            <a:prstDash val="solid"/>
          </a:ln>
        </p:spPr>
      </p:sp>
      <p:sp>
        <p:nvSpPr>
          <p:cNvPr id="102" name="">
            <a:extLst xmlns:a="http://schemas.openxmlformats.org/drawingml/2006/main">
              <a:ext uri="{FF2B5EF4-FFF2-40B4-BE49-F238E27FC236}">
                <a16:creationId xmlns:a16="http://schemas.microsoft.com/office/drawing/2014/main" id="{AD209473-2CBC-4BCE-86F9-33E21AE6A60C}"/>
              </a:ext>
            </a:extLst>
          </p:cNvPr>
          <p:cNvSpPr>
            <a:spLocks xmlns:a="http://schemas.openxmlformats.org/drawingml/2006/main" noGrp="1"/>
          </p:cNvSpPr>
          <p:nvPr/>
        </p:nvSpPr>
        <p:spPr>
          <a:xfrm xmlns:a="http://schemas.openxmlformats.org/drawingml/2006/main">
            <a:off x="2381250" y="3600450"/>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1">
                <a:solidFill>
                  <a:srgbClr val="FFFFFF"/>
                </a:solidFill>
                <a:latin typeface="Helvetica Neue"/>
                <a:ea typeface="Helvetica Neue"/>
                <a:cs typeface="Helvetica Neue"/>
              </a:defRPr>
            </a:pPr>
            <a:r>
              <a:rPr sz="900" b="1">
                <a:solidFill>
                  <a:srgbClr val="FFFFFF"/>
                </a:solidFill>
                <a:latin typeface="Helvetica Neue"/>
                <a:ea typeface="Helvetica Neue"/>
                <a:cs typeface="Helvetica Neue"/>
              </a:rPr>
              <a:t>B C</a:t>
            </a:r>
          </a:p>
        </p:txBody>
      </p:sp>
      <p:sp>
        <p:nvSpPr>
          <p:cNvPr id="103" name="">
            <a:extLst xmlns:a="http://schemas.openxmlformats.org/drawingml/2006/main">
              <a:ext uri="{FF2B5EF4-FFF2-40B4-BE49-F238E27FC236}">
                <a16:creationId xmlns:a16="http://schemas.microsoft.com/office/drawing/2014/main" id="{0B4E1D5E-78BA-4AB7-B529-B10CB4BF027F}"/>
              </a:ext>
            </a:extLst>
          </p:cNvPr>
          <p:cNvSpPr>
            <a:spLocks xmlns:a="http://schemas.openxmlformats.org/drawingml/2006/main" noGrp="1"/>
          </p:cNvSpPr>
          <p:nvPr/>
        </p:nvSpPr>
        <p:spPr>
          <a:xfrm xmlns:a="http://schemas.openxmlformats.org/drawingml/2006/main">
            <a:off x="2781300" y="3524250"/>
            <a:ext cx="323850" cy="41910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104" name="">
            <a:extLst xmlns:a="http://schemas.openxmlformats.org/drawingml/2006/main">
              <a:ext uri="{FF2B5EF4-FFF2-40B4-BE49-F238E27FC236}">
                <a16:creationId xmlns:a16="http://schemas.microsoft.com/office/drawing/2014/main" id="{5DCB59D0-DE62-4DA9-B305-E029E79B75F3}"/>
              </a:ext>
            </a:extLst>
          </p:cNvPr>
          <p:cNvSpPr>
            <a:spLocks xmlns:a="http://schemas.openxmlformats.org/drawingml/2006/main" noGrp="1"/>
          </p:cNvSpPr>
          <p:nvPr/>
        </p:nvSpPr>
        <p:spPr>
          <a:xfrm xmlns:a="http://schemas.openxmlformats.org/drawingml/2006/main">
            <a:off x="2781300" y="3600450"/>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Helvetica Neue"/>
                <a:ea typeface="Helvetica Neue"/>
                <a:cs typeface="Helvetica Neue"/>
              </a:defRPr>
            </a:pPr>
            <a:r>
              <a:rPr sz="900" b="0">
                <a:solidFill>
                  <a:srgbClr val="6E6E73"/>
                </a:solidFill>
                <a:latin typeface="Helvetica Neue"/>
                <a:ea typeface="Helvetica Neue"/>
                <a:cs typeface="Helvetica Neue"/>
              </a:rPr>
              <a:t>3</a:t>
            </a:r>
          </a:p>
        </p:txBody>
      </p:sp>
      <p:sp>
        <p:nvSpPr>
          <p:cNvPr id="105" name="">
            <a:extLst xmlns:a="http://schemas.openxmlformats.org/drawingml/2006/main">
              <a:ext uri="{FF2B5EF4-FFF2-40B4-BE49-F238E27FC236}">
                <a16:creationId xmlns:a16="http://schemas.microsoft.com/office/drawing/2014/main" id="{279BA528-F4DC-4473-8CB7-C8A80E7BCA00}"/>
              </a:ext>
            </a:extLst>
          </p:cNvPr>
          <p:cNvSpPr>
            <a:spLocks xmlns:a="http://schemas.openxmlformats.org/drawingml/2006/main" noGrp="1"/>
          </p:cNvSpPr>
          <p:nvPr/>
        </p:nvSpPr>
        <p:spPr>
          <a:xfrm xmlns:a="http://schemas.openxmlformats.org/drawingml/2006/main">
            <a:off x="3181350" y="3524250"/>
            <a:ext cx="323850" cy="41910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106" name="">
            <a:extLst xmlns:a="http://schemas.openxmlformats.org/drawingml/2006/main">
              <a:ext uri="{FF2B5EF4-FFF2-40B4-BE49-F238E27FC236}">
                <a16:creationId xmlns:a16="http://schemas.microsoft.com/office/drawing/2014/main" id="{CD51D8CA-E742-4740-8D39-F6FFED099953}"/>
              </a:ext>
            </a:extLst>
          </p:cNvPr>
          <p:cNvSpPr>
            <a:spLocks xmlns:a="http://schemas.openxmlformats.org/drawingml/2006/main" noGrp="1"/>
          </p:cNvSpPr>
          <p:nvPr/>
        </p:nvSpPr>
        <p:spPr>
          <a:xfrm xmlns:a="http://schemas.openxmlformats.org/drawingml/2006/main">
            <a:off x="3181350" y="3600450"/>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Helvetica Neue"/>
                <a:ea typeface="Helvetica Neue"/>
                <a:cs typeface="Helvetica Neue"/>
              </a:defRPr>
            </a:pPr>
            <a:r>
              <a:rPr sz="900" b="0">
                <a:solidFill>
                  <a:srgbClr val="6E6E73"/>
                </a:solidFill>
                <a:latin typeface="Helvetica Neue"/>
                <a:ea typeface="Helvetica Neue"/>
                <a:cs typeface="Helvetica Neue"/>
              </a:rPr>
              <a:t>4</a:t>
            </a:r>
          </a:p>
        </p:txBody>
      </p:sp>
      <p:sp>
        <p:nvSpPr>
          <p:cNvPr id="107" name="">
            <a:extLst xmlns:a="http://schemas.openxmlformats.org/drawingml/2006/main">
              <a:ext uri="{FF2B5EF4-FFF2-40B4-BE49-F238E27FC236}">
                <a16:creationId xmlns:a16="http://schemas.microsoft.com/office/drawing/2014/main" id="{594B08AB-B953-4BB4-950F-A4E6277F2505}"/>
              </a:ext>
            </a:extLst>
          </p:cNvPr>
          <p:cNvSpPr>
            <a:spLocks xmlns:a="http://schemas.openxmlformats.org/drawingml/2006/main" noGrp="1"/>
          </p:cNvSpPr>
          <p:nvPr/>
        </p:nvSpPr>
        <p:spPr>
          <a:xfrm xmlns:a="http://schemas.openxmlformats.org/drawingml/2006/main">
            <a:off x="3581400" y="3524250"/>
            <a:ext cx="323850" cy="41910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108" name="">
            <a:extLst xmlns:a="http://schemas.openxmlformats.org/drawingml/2006/main">
              <a:ext uri="{FF2B5EF4-FFF2-40B4-BE49-F238E27FC236}">
                <a16:creationId xmlns:a16="http://schemas.microsoft.com/office/drawing/2014/main" id="{D36C0849-9399-441D-9747-EF3D109712F3}"/>
              </a:ext>
            </a:extLst>
          </p:cNvPr>
          <p:cNvSpPr>
            <a:spLocks xmlns:a="http://schemas.openxmlformats.org/drawingml/2006/main" noGrp="1"/>
          </p:cNvSpPr>
          <p:nvPr/>
        </p:nvSpPr>
        <p:spPr>
          <a:xfrm xmlns:a="http://schemas.openxmlformats.org/drawingml/2006/main">
            <a:off x="3581400" y="3600450"/>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Helvetica Neue"/>
                <a:ea typeface="Helvetica Neue"/>
                <a:cs typeface="Helvetica Neue"/>
              </a:defRPr>
            </a:pPr>
            <a:r>
              <a:rPr sz="900" b="0">
                <a:solidFill>
                  <a:srgbClr val="6E6E73"/>
                </a:solidFill>
                <a:latin typeface="Helvetica Neue"/>
                <a:ea typeface="Helvetica Neue"/>
                <a:cs typeface="Helvetica Neue"/>
              </a:rPr>
              <a:t>5</a:t>
            </a:r>
          </a:p>
        </p:txBody>
      </p:sp>
      <p:sp>
        <p:nvSpPr>
          <p:cNvPr id="109" name="">
            <a:extLst xmlns:a="http://schemas.openxmlformats.org/drawingml/2006/main">
              <a:ext uri="{FF2B5EF4-FFF2-40B4-BE49-F238E27FC236}">
                <a16:creationId xmlns:a16="http://schemas.microsoft.com/office/drawing/2014/main" id="{889D9F6D-90EA-48B0-8759-159DF6C92FCA}"/>
              </a:ext>
            </a:extLst>
          </p:cNvPr>
          <p:cNvSpPr>
            <a:spLocks xmlns:a="http://schemas.openxmlformats.org/drawingml/2006/main" noGrp="1"/>
          </p:cNvSpPr>
          <p:nvPr/>
        </p:nvSpPr>
        <p:spPr>
          <a:xfrm xmlns:a="http://schemas.openxmlformats.org/drawingml/2006/main">
            <a:off x="876300" y="4914900"/>
            <a:ext cx="3200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00" b="1">
                <a:solidFill>
                  <a:srgbClr val="111111"/>
                </a:solidFill>
                <a:latin typeface="Helvetica Neue"/>
                <a:ea typeface="Helvetica Neue"/>
                <a:cs typeface="Helvetica Neue"/>
              </a:defRPr>
            </a:pPr>
            <a:r>
              <a:rPr sz="1500" b="1">
                <a:solidFill>
                  <a:srgbClr val="111111"/>
                </a:solidFill>
                <a:latin typeface="Helvetica Neue"/>
                <a:ea typeface="Helvetica Neue"/>
                <a:cs typeface="Helvetica Neue"/>
              </a:rPr>
              <a:t>hash → probe → get</a:t>
            </a:r>
          </a:p>
        </p:txBody>
      </p:sp>
      <p:sp>
        <p:nvSpPr>
          <p:cNvPr id="110" name="">
            <a:extLst xmlns:a="http://schemas.openxmlformats.org/drawingml/2006/main">
              <a:ext uri="{FF2B5EF4-FFF2-40B4-BE49-F238E27FC236}">
                <a16:creationId xmlns:a16="http://schemas.microsoft.com/office/drawing/2014/main" id="{86209A00-767C-4765-93FC-55D83D056171}"/>
              </a:ext>
            </a:extLst>
          </p:cNvPr>
          <p:cNvSpPr>
            <a:spLocks xmlns:a="http://schemas.openxmlformats.org/drawingml/2006/main" noGrp="1"/>
          </p:cNvSpPr>
          <p:nvPr/>
        </p:nvSpPr>
        <p:spPr>
          <a:xfrm xmlns:a="http://schemas.openxmlformats.org/drawingml/2006/main">
            <a:off x="4495800" y="2571750"/>
            <a:ext cx="32004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75" b="1">
                <a:solidFill>
                  <a:srgbClr val="6E6E73"/>
                </a:solidFill>
                <a:latin typeface="Helvetica Neue"/>
                <a:ea typeface="Helvetica Neue"/>
                <a:cs typeface="Helvetica Neue"/>
              </a:defRPr>
            </a:pPr>
            <a:r>
              <a:rPr sz="1275" b="1">
                <a:solidFill>
                  <a:srgbClr val="6E6E73"/>
                </a:solidFill>
                <a:latin typeface="Helvetica Neue"/>
                <a:ea typeface="Helvetica Neue"/>
                <a:cs typeface="Helvetica Neue"/>
              </a:rPr>
              <a:t>B-TREE</a:t>
            </a:r>
          </a:p>
        </p:txBody>
      </p:sp>
      <p:sp>
        <p:nvSpPr>
          <p:cNvPr id="111" name="">
            <a:extLst xmlns:a="http://schemas.openxmlformats.org/drawingml/2006/main">
              <a:ext uri="{FF2B5EF4-FFF2-40B4-BE49-F238E27FC236}">
                <a16:creationId xmlns:a16="http://schemas.microsoft.com/office/drawing/2014/main" id="{D9B3F942-FC64-4E78-8895-701BEE891EEB}"/>
              </a:ext>
            </a:extLst>
          </p:cNvPr>
          <p:cNvSpPr>
            <a:spLocks xmlns:a="http://schemas.openxmlformats.org/drawingml/2006/main" noGrp="1"/>
          </p:cNvSpPr>
          <p:nvPr/>
        </p:nvSpPr>
        <p:spPr>
          <a:xfrm xmlns:a="http://schemas.openxmlformats.org/drawingml/2006/main">
            <a:off x="6181725" y="3218498"/>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112" name="">
            <a:extLst xmlns:a="http://schemas.openxmlformats.org/drawingml/2006/main">
              <a:ext uri="{FF2B5EF4-FFF2-40B4-BE49-F238E27FC236}">
                <a16:creationId xmlns:a16="http://schemas.microsoft.com/office/drawing/2014/main" id="{6F55606F-32FD-4637-84F0-8B88DCA2EC5D}"/>
              </a:ext>
            </a:extLst>
          </p:cNvPr>
          <p:cNvSpPr>
            <a:spLocks xmlns:a="http://schemas.openxmlformats.org/drawingml/2006/main" noGrp="1"/>
          </p:cNvSpPr>
          <p:nvPr/>
        </p:nvSpPr>
        <p:spPr>
          <a:xfrm xmlns:a="http://schemas.openxmlformats.org/drawingml/2006/main">
            <a:off x="5566410" y="3445193"/>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82" name=""/>
          <p:cNvCxnSpPr>
            <a:stCxn xmlns:a="http://schemas.openxmlformats.org/drawingml/2006/main" id="111" idx="2"/>
            <a:endCxn xmlns:a="http://schemas.openxmlformats.org/drawingml/2006/main" id="112" idx="6"/>
          </p:cNvCxnSpPr>
          <p:nvPr/>
        </p:nvCxnSpPr>
        <p:spPr>
          <a:xfrm xmlns:a="http://schemas.openxmlformats.org/drawingml/2006/main" flipH="1">
            <a:off x="5585460" y="3228023"/>
            <a:ext cx="596265" cy="226695"/>
          </a:xfrm>
          <a:prstGeom xmlns:a="http://schemas.openxmlformats.org/drawingml/2006/main" prst="straightConnector1">
            <a:avLst/>
          </a:prstGeom>
          <a:ln xmlns:a="http://schemas.openxmlformats.org/drawingml/2006/main" w="13335">
            <a:solidFill>
              <a:srgbClr val="6E6E73"/>
            </a:solidFill>
            <a:prstDash val="solid"/>
          </a:ln>
        </p:spPr>
      </p:cxnSp>
      <p:sp>
        <p:nvSpPr>
          <p:cNvPr id="114" name="">
            <a:extLst xmlns:a="http://schemas.openxmlformats.org/drawingml/2006/main">
              <a:ext uri="{FF2B5EF4-FFF2-40B4-BE49-F238E27FC236}">
                <a16:creationId xmlns:a16="http://schemas.microsoft.com/office/drawing/2014/main" id="{C5696BFB-2A24-4CF9-B2A1-F6A372C43953}"/>
              </a:ext>
            </a:extLst>
          </p:cNvPr>
          <p:cNvSpPr>
            <a:spLocks xmlns:a="http://schemas.openxmlformats.org/drawingml/2006/main" noGrp="1"/>
          </p:cNvSpPr>
          <p:nvPr/>
        </p:nvSpPr>
        <p:spPr>
          <a:xfrm xmlns:a="http://schemas.openxmlformats.org/drawingml/2006/main">
            <a:off x="6181725" y="3218498"/>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115" name="">
            <a:extLst xmlns:a="http://schemas.openxmlformats.org/drawingml/2006/main">
              <a:ext uri="{FF2B5EF4-FFF2-40B4-BE49-F238E27FC236}">
                <a16:creationId xmlns:a16="http://schemas.microsoft.com/office/drawing/2014/main" id="{228C68CE-5EA6-452D-BB75-91578740EB58}"/>
              </a:ext>
            </a:extLst>
          </p:cNvPr>
          <p:cNvSpPr>
            <a:spLocks xmlns:a="http://schemas.openxmlformats.org/drawingml/2006/main" noGrp="1"/>
          </p:cNvSpPr>
          <p:nvPr/>
        </p:nvSpPr>
        <p:spPr>
          <a:xfrm xmlns:a="http://schemas.openxmlformats.org/drawingml/2006/main">
            <a:off x="6797040" y="3445193"/>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85" name=""/>
          <p:cNvCxnSpPr>
            <a:stCxn xmlns:a="http://schemas.openxmlformats.org/drawingml/2006/main" id="114" idx="6"/>
            <a:endCxn xmlns:a="http://schemas.openxmlformats.org/drawingml/2006/main" id="115" idx="2"/>
          </p:cNvCxnSpPr>
          <p:nvPr/>
        </p:nvCxnSpPr>
        <p:spPr>
          <a:xfrm xmlns:a="http://schemas.openxmlformats.org/drawingml/2006/main">
            <a:off x="6200775" y="3228023"/>
            <a:ext cx="596265" cy="226695"/>
          </a:xfrm>
          <a:prstGeom xmlns:a="http://schemas.openxmlformats.org/drawingml/2006/main" prst="straightConnector1">
            <a:avLst/>
          </a:prstGeom>
          <a:ln xmlns:a="http://schemas.openxmlformats.org/drawingml/2006/main" w="13335">
            <a:solidFill>
              <a:srgbClr val="D2D2D7"/>
            </a:solidFill>
            <a:prstDash val="solid"/>
          </a:ln>
        </p:spPr>
      </p:cxnSp>
      <p:sp>
        <p:nvSpPr>
          <p:cNvPr id="117" name="">
            <a:extLst xmlns:a="http://schemas.openxmlformats.org/drawingml/2006/main">
              <a:ext uri="{FF2B5EF4-FFF2-40B4-BE49-F238E27FC236}">
                <a16:creationId xmlns:a16="http://schemas.microsoft.com/office/drawing/2014/main" id="{3DA594CD-943B-4D2B-801D-343FCD4678DB}"/>
              </a:ext>
            </a:extLst>
          </p:cNvPr>
          <p:cNvSpPr>
            <a:spLocks xmlns:a="http://schemas.openxmlformats.org/drawingml/2006/main" noGrp="1"/>
          </p:cNvSpPr>
          <p:nvPr/>
        </p:nvSpPr>
        <p:spPr>
          <a:xfrm xmlns:a="http://schemas.openxmlformats.org/drawingml/2006/main">
            <a:off x="5566410" y="372046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118" name="">
            <a:extLst xmlns:a="http://schemas.openxmlformats.org/drawingml/2006/main">
              <a:ext uri="{FF2B5EF4-FFF2-40B4-BE49-F238E27FC236}">
                <a16:creationId xmlns:a16="http://schemas.microsoft.com/office/drawing/2014/main" id="{BD50AB68-14A5-477B-9520-9E9C87ABE50B}"/>
              </a:ext>
            </a:extLst>
          </p:cNvPr>
          <p:cNvSpPr>
            <a:spLocks xmlns:a="http://schemas.openxmlformats.org/drawingml/2006/main" noGrp="1"/>
          </p:cNvSpPr>
          <p:nvPr/>
        </p:nvSpPr>
        <p:spPr>
          <a:xfrm xmlns:a="http://schemas.openxmlformats.org/drawingml/2006/main">
            <a:off x="5566410" y="397954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88" name=""/>
          <p:cNvCxnSpPr>
            <a:stCxn xmlns:a="http://schemas.openxmlformats.org/drawingml/2006/main" id="117" idx="4"/>
            <a:endCxn xmlns:a="http://schemas.openxmlformats.org/drawingml/2006/main" id="118" idx="0"/>
          </p:cNvCxnSpPr>
          <p:nvPr/>
        </p:nvCxnSpPr>
        <p:spPr>
          <a:xfrm xmlns:a="http://schemas.openxmlformats.org/drawingml/2006/main">
            <a:off x="5575935" y="3739515"/>
            <a:ext cx="0" cy="240030"/>
          </a:xfrm>
          <a:prstGeom xmlns:a="http://schemas.openxmlformats.org/drawingml/2006/main" prst="straightConnector1">
            <a:avLst/>
          </a:prstGeom>
          <a:ln xmlns:a="http://schemas.openxmlformats.org/drawingml/2006/main" w="20955">
            <a:solidFill>
              <a:srgbClr val="000000"/>
            </a:solidFill>
            <a:prstDash val="solid"/>
          </a:ln>
        </p:spPr>
      </p:cxnSp>
      <p:sp>
        <p:nvSpPr>
          <p:cNvPr id="120" name="">
            <a:extLst xmlns:a="http://schemas.openxmlformats.org/drawingml/2006/main">
              <a:ext uri="{FF2B5EF4-FFF2-40B4-BE49-F238E27FC236}">
                <a16:creationId xmlns:a16="http://schemas.microsoft.com/office/drawing/2014/main" id="{C01908E3-0724-4186-AA01-90F8B0708F1F}"/>
              </a:ext>
            </a:extLst>
          </p:cNvPr>
          <p:cNvSpPr>
            <a:spLocks xmlns:a="http://schemas.openxmlformats.org/drawingml/2006/main" noGrp="1"/>
          </p:cNvSpPr>
          <p:nvPr/>
        </p:nvSpPr>
        <p:spPr>
          <a:xfrm xmlns:a="http://schemas.openxmlformats.org/drawingml/2006/main">
            <a:off x="6797040" y="372046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121" name="">
            <a:extLst xmlns:a="http://schemas.openxmlformats.org/drawingml/2006/main">
              <a:ext uri="{FF2B5EF4-FFF2-40B4-BE49-F238E27FC236}">
                <a16:creationId xmlns:a16="http://schemas.microsoft.com/office/drawing/2014/main" id="{13F4D97F-CB0D-4147-93D5-6449A619A900}"/>
              </a:ext>
            </a:extLst>
          </p:cNvPr>
          <p:cNvSpPr>
            <a:spLocks xmlns:a="http://schemas.openxmlformats.org/drawingml/2006/main" noGrp="1"/>
          </p:cNvSpPr>
          <p:nvPr/>
        </p:nvSpPr>
        <p:spPr>
          <a:xfrm xmlns:a="http://schemas.openxmlformats.org/drawingml/2006/main">
            <a:off x="6797040" y="397954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791" name=""/>
          <p:cNvCxnSpPr>
            <a:stCxn xmlns:a="http://schemas.openxmlformats.org/drawingml/2006/main" id="120" idx="4"/>
            <a:endCxn xmlns:a="http://schemas.openxmlformats.org/drawingml/2006/main" id="121" idx="0"/>
          </p:cNvCxnSpPr>
          <p:nvPr/>
        </p:nvCxnSpPr>
        <p:spPr>
          <a:xfrm xmlns:a="http://schemas.openxmlformats.org/drawingml/2006/main">
            <a:off x="6806565" y="3739515"/>
            <a:ext cx="0" cy="240030"/>
          </a:xfrm>
          <a:prstGeom xmlns:a="http://schemas.openxmlformats.org/drawingml/2006/main" prst="straightConnector1">
            <a:avLst/>
          </a:prstGeom>
          <a:ln xmlns:a="http://schemas.openxmlformats.org/drawingml/2006/main" w="13335">
            <a:solidFill>
              <a:srgbClr val="D2D2D7"/>
            </a:solidFill>
            <a:prstDash val="solid"/>
          </a:ln>
        </p:spPr>
      </p:cxnSp>
      <p:sp>
        <p:nvSpPr>
          <p:cNvPr id="123" name="">
            <a:extLst xmlns:a="http://schemas.openxmlformats.org/drawingml/2006/main">
              <a:ext uri="{FF2B5EF4-FFF2-40B4-BE49-F238E27FC236}">
                <a16:creationId xmlns:a16="http://schemas.microsoft.com/office/drawing/2014/main" id="{615A9C49-1479-4CBC-8E9F-D596CED52E40}"/>
              </a:ext>
            </a:extLst>
          </p:cNvPr>
          <p:cNvSpPr>
            <a:spLocks xmlns:a="http://schemas.openxmlformats.org/drawingml/2006/main" noGrp="1"/>
          </p:cNvSpPr>
          <p:nvPr/>
        </p:nvSpPr>
        <p:spPr>
          <a:xfrm xmlns:a="http://schemas.openxmlformats.org/drawingml/2006/main">
            <a:off x="5891689" y="2952750"/>
            <a:ext cx="599123" cy="275273"/>
          </a:xfrm>
          <a:prstGeom xmlns:a="http://schemas.openxmlformats.org/drawingml/2006/main" prst="roundRect">
            <a:avLst>
              <a:gd name="adj" fmla="val 17301"/>
            </a:avLst>
          </a:prstGeom>
          <a:solidFill xmlns:a="http://schemas.openxmlformats.org/drawingml/2006/main">
            <a:srgbClr val="FFFFFF"/>
          </a:solidFill>
          <a:ln xmlns:a="http://schemas.openxmlformats.org/drawingml/2006/main" w="11430">
            <a:solidFill>
              <a:srgbClr val="000000"/>
            </a:solidFill>
            <a:prstDash val="solid"/>
          </a:ln>
        </p:spPr>
      </p:sp>
      <p:sp>
        <p:nvSpPr>
          <p:cNvPr id="124" name="">
            <a:extLst xmlns:a="http://schemas.openxmlformats.org/drawingml/2006/main">
              <a:ext uri="{FF2B5EF4-FFF2-40B4-BE49-F238E27FC236}">
                <a16:creationId xmlns:a16="http://schemas.microsoft.com/office/drawing/2014/main" id="{E5965745-42CA-490E-8B5A-CB2BCB2EC301}"/>
              </a:ext>
            </a:extLst>
          </p:cNvPr>
          <p:cNvSpPr>
            <a:spLocks xmlns:a="http://schemas.openxmlformats.org/drawingml/2006/main" noGrp="1"/>
          </p:cNvSpPr>
          <p:nvPr/>
        </p:nvSpPr>
        <p:spPr>
          <a:xfrm xmlns:a="http://schemas.openxmlformats.org/drawingml/2006/main">
            <a:off x="5891689" y="2985135"/>
            <a:ext cx="599123" cy="1943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893" b="1">
                <a:solidFill>
                  <a:srgbClr val="111111"/>
                </a:solidFill>
                <a:latin typeface="Helvetica Neue"/>
                <a:ea typeface="Helvetica Neue"/>
                <a:cs typeface="Helvetica Neue"/>
              </a:defRPr>
            </a:pPr>
            <a:r>
              <a:rPr sz="893" b="1">
                <a:solidFill>
                  <a:srgbClr val="111111"/>
                </a:solidFill>
                <a:latin typeface="Helvetica Neue"/>
                <a:ea typeface="Helvetica Neue"/>
                <a:cs typeface="Helvetica Neue"/>
              </a:rPr>
              <a:t>G</a:t>
            </a:r>
          </a:p>
        </p:txBody>
      </p:sp>
      <p:sp>
        <p:nvSpPr>
          <p:cNvPr id="125" name="">
            <a:extLst xmlns:a="http://schemas.openxmlformats.org/drawingml/2006/main">
              <a:ext uri="{FF2B5EF4-FFF2-40B4-BE49-F238E27FC236}">
                <a16:creationId xmlns:a16="http://schemas.microsoft.com/office/drawing/2014/main" id="{93F8BE9F-870B-4E07-BEEE-583FFEDA4C5C}"/>
              </a:ext>
            </a:extLst>
          </p:cNvPr>
          <p:cNvSpPr>
            <a:spLocks xmlns:a="http://schemas.openxmlformats.org/drawingml/2006/main" noGrp="1"/>
          </p:cNvSpPr>
          <p:nvPr/>
        </p:nvSpPr>
        <p:spPr>
          <a:xfrm xmlns:a="http://schemas.openxmlformats.org/drawingml/2006/main">
            <a:off x="5203508" y="3454718"/>
            <a:ext cx="744855" cy="275273"/>
          </a:xfrm>
          <a:prstGeom xmlns:a="http://schemas.openxmlformats.org/drawingml/2006/main" prst="roundRect">
            <a:avLst>
              <a:gd name="adj" fmla="val 17301"/>
            </a:avLst>
          </a:prstGeom>
          <a:solidFill xmlns:a="http://schemas.openxmlformats.org/drawingml/2006/main">
            <a:srgbClr val="000000"/>
          </a:solidFill>
          <a:ln xmlns:a="http://schemas.openxmlformats.org/drawingml/2006/main" w="11430">
            <a:solidFill>
              <a:srgbClr val="000000"/>
            </a:solidFill>
            <a:prstDash val="solid"/>
          </a:ln>
        </p:spPr>
      </p:sp>
      <p:sp>
        <p:nvSpPr>
          <p:cNvPr id="126" name="">
            <a:extLst xmlns:a="http://schemas.openxmlformats.org/drawingml/2006/main">
              <a:ext uri="{FF2B5EF4-FFF2-40B4-BE49-F238E27FC236}">
                <a16:creationId xmlns:a16="http://schemas.microsoft.com/office/drawing/2014/main" id="{83E38668-B262-4E1A-A693-91C96E599C76}"/>
              </a:ext>
            </a:extLst>
          </p:cNvPr>
          <p:cNvSpPr>
            <a:spLocks xmlns:a="http://schemas.openxmlformats.org/drawingml/2006/main" noGrp="1"/>
          </p:cNvSpPr>
          <p:nvPr/>
        </p:nvSpPr>
        <p:spPr>
          <a:xfrm xmlns:a="http://schemas.openxmlformats.org/drawingml/2006/main">
            <a:off x="5203508" y="3487102"/>
            <a:ext cx="744855" cy="1943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893" b="1">
                <a:solidFill>
                  <a:srgbClr val="FFFFFF"/>
                </a:solidFill>
                <a:latin typeface="Helvetica Neue"/>
                <a:ea typeface="Helvetica Neue"/>
                <a:cs typeface="Helvetica Neue"/>
              </a:defRPr>
            </a:pPr>
            <a:r>
              <a:rPr sz="893" b="1">
                <a:solidFill>
                  <a:srgbClr val="FFFFFF"/>
                </a:solidFill>
                <a:latin typeface="Helvetica Neue"/>
                <a:ea typeface="Helvetica Neue"/>
                <a:cs typeface="Helvetica Neue"/>
              </a:rPr>
              <a:t>A  D</a:t>
            </a:r>
          </a:p>
        </p:txBody>
      </p:sp>
      <p:sp>
        <p:nvSpPr>
          <p:cNvPr id="127" name="">
            <a:extLst xmlns:a="http://schemas.openxmlformats.org/drawingml/2006/main">
              <a:ext uri="{FF2B5EF4-FFF2-40B4-BE49-F238E27FC236}">
                <a16:creationId xmlns:a16="http://schemas.microsoft.com/office/drawing/2014/main" id="{54BB1373-A1F4-4F12-8395-25FBCAD85F0C}"/>
              </a:ext>
            </a:extLst>
          </p:cNvPr>
          <p:cNvSpPr>
            <a:spLocks xmlns:a="http://schemas.openxmlformats.org/drawingml/2006/main" noGrp="1"/>
          </p:cNvSpPr>
          <p:nvPr/>
        </p:nvSpPr>
        <p:spPr>
          <a:xfrm xmlns:a="http://schemas.openxmlformats.org/drawingml/2006/main">
            <a:off x="6434138" y="3454718"/>
            <a:ext cx="744855" cy="275273"/>
          </a:xfrm>
          <a:prstGeom xmlns:a="http://schemas.openxmlformats.org/drawingml/2006/main" prst="roundRect">
            <a:avLst>
              <a:gd name="adj" fmla="val 17301"/>
            </a:avLst>
          </a:prstGeom>
          <a:solidFill xmlns:a="http://schemas.openxmlformats.org/drawingml/2006/main">
            <a:srgbClr val="FFFFFF"/>
          </a:solidFill>
          <a:ln xmlns:a="http://schemas.openxmlformats.org/drawingml/2006/main" w="11430">
            <a:solidFill>
              <a:srgbClr val="D2D2D7"/>
            </a:solidFill>
            <a:prstDash val="solid"/>
          </a:ln>
        </p:spPr>
      </p:sp>
      <p:sp>
        <p:nvSpPr>
          <p:cNvPr id="128" name="">
            <a:extLst xmlns:a="http://schemas.openxmlformats.org/drawingml/2006/main">
              <a:ext uri="{FF2B5EF4-FFF2-40B4-BE49-F238E27FC236}">
                <a16:creationId xmlns:a16="http://schemas.microsoft.com/office/drawing/2014/main" id="{6E6A71D8-0E1D-4C2B-86F4-E19DB474A387}"/>
              </a:ext>
            </a:extLst>
          </p:cNvPr>
          <p:cNvSpPr>
            <a:spLocks xmlns:a="http://schemas.openxmlformats.org/drawingml/2006/main" noGrp="1"/>
          </p:cNvSpPr>
          <p:nvPr/>
        </p:nvSpPr>
        <p:spPr>
          <a:xfrm xmlns:a="http://schemas.openxmlformats.org/drawingml/2006/main">
            <a:off x="6434138" y="3487102"/>
            <a:ext cx="744855" cy="1943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893" b="0">
                <a:solidFill>
                  <a:srgbClr val="6E6E73"/>
                </a:solidFill>
                <a:latin typeface="Helvetica Neue"/>
                <a:ea typeface="Helvetica Neue"/>
                <a:cs typeface="Helvetica Neue"/>
              </a:defRPr>
            </a:pPr>
            <a:r>
              <a:rPr sz="893" b="0">
                <a:solidFill>
                  <a:srgbClr val="6E6E73"/>
                </a:solidFill>
                <a:latin typeface="Helvetica Neue"/>
                <a:ea typeface="Helvetica Neue"/>
                <a:cs typeface="Helvetica Neue"/>
              </a:rPr>
              <a:t>M  R</a:t>
            </a:r>
          </a:p>
        </p:txBody>
      </p:sp>
      <p:sp>
        <p:nvSpPr>
          <p:cNvPr id="129" name="">
            <a:extLst xmlns:a="http://schemas.openxmlformats.org/drawingml/2006/main">
              <a:ext uri="{FF2B5EF4-FFF2-40B4-BE49-F238E27FC236}">
                <a16:creationId xmlns:a16="http://schemas.microsoft.com/office/drawing/2014/main" id="{B3FEF96E-19DC-4008-858C-210031E54706}"/>
              </a:ext>
            </a:extLst>
          </p:cNvPr>
          <p:cNvSpPr>
            <a:spLocks xmlns:a="http://schemas.openxmlformats.org/drawingml/2006/main" noGrp="1"/>
          </p:cNvSpPr>
          <p:nvPr/>
        </p:nvSpPr>
        <p:spPr>
          <a:xfrm xmlns:a="http://schemas.openxmlformats.org/drawingml/2006/main">
            <a:off x="5073967" y="3989070"/>
            <a:ext cx="1003935" cy="307658"/>
          </a:xfrm>
          <a:prstGeom xmlns:a="http://schemas.openxmlformats.org/drawingml/2006/main" prst="roundRect">
            <a:avLst>
              <a:gd name="adj" fmla="val 18576"/>
            </a:avLst>
          </a:prstGeom>
          <a:solidFill xmlns:a="http://schemas.openxmlformats.org/drawingml/2006/main">
            <a:srgbClr val="000000"/>
          </a:solidFill>
          <a:ln xmlns:a="http://schemas.openxmlformats.org/drawingml/2006/main" w="11430">
            <a:solidFill>
              <a:srgbClr val="000000"/>
            </a:solidFill>
            <a:prstDash val="solid"/>
          </a:ln>
        </p:spPr>
      </p:sp>
      <p:sp>
        <p:nvSpPr>
          <p:cNvPr id="130" name="">
            <a:extLst xmlns:a="http://schemas.openxmlformats.org/drawingml/2006/main">
              <a:ext uri="{FF2B5EF4-FFF2-40B4-BE49-F238E27FC236}">
                <a16:creationId xmlns:a16="http://schemas.microsoft.com/office/drawing/2014/main" id="{23A539D6-FE22-4759-B162-FF70BEE49733}"/>
              </a:ext>
            </a:extLst>
          </p:cNvPr>
          <p:cNvSpPr>
            <a:spLocks xmlns:a="http://schemas.openxmlformats.org/drawingml/2006/main" noGrp="1"/>
          </p:cNvSpPr>
          <p:nvPr/>
        </p:nvSpPr>
        <p:spPr>
          <a:xfrm xmlns:a="http://schemas.openxmlformats.org/drawingml/2006/main">
            <a:off x="5073967" y="4037648"/>
            <a:ext cx="1003935" cy="21050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829" b="1">
                <a:solidFill>
                  <a:srgbClr val="FFFFFF"/>
                </a:solidFill>
                <a:latin typeface="Menlo"/>
                <a:ea typeface="Menlo"/>
                <a:cs typeface="Menlo"/>
              </a:defRPr>
            </a:pPr>
            <a:r>
              <a:rPr sz="829" b="1">
                <a:solidFill>
                  <a:srgbClr val="FFFFFF"/>
                </a:solidFill>
                <a:latin typeface="Menlo"/>
                <a:ea typeface="Menlo"/>
                <a:cs typeface="Menlo"/>
              </a:rPr>
              <a:t>A → [B,C]</a:t>
            </a:r>
          </a:p>
        </p:txBody>
      </p:sp>
      <p:sp>
        <p:nvSpPr>
          <p:cNvPr id="131" name="">
            <a:extLst xmlns:a="http://schemas.openxmlformats.org/drawingml/2006/main">
              <a:ext uri="{FF2B5EF4-FFF2-40B4-BE49-F238E27FC236}">
                <a16:creationId xmlns:a16="http://schemas.microsoft.com/office/drawing/2014/main" id="{3E4AC7B3-8ADA-4776-8F2F-8EFA83E8A00C}"/>
              </a:ext>
            </a:extLst>
          </p:cNvPr>
          <p:cNvSpPr>
            <a:spLocks xmlns:a="http://schemas.openxmlformats.org/drawingml/2006/main" noGrp="1"/>
          </p:cNvSpPr>
          <p:nvPr/>
        </p:nvSpPr>
        <p:spPr>
          <a:xfrm xmlns:a="http://schemas.openxmlformats.org/drawingml/2006/main">
            <a:off x="6304598" y="3989070"/>
            <a:ext cx="1003935" cy="307658"/>
          </a:xfrm>
          <a:prstGeom xmlns:a="http://schemas.openxmlformats.org/drawingml/2006/main" prst="roundRect">
            <a:avLst>
              <a:gd name="adj" fmla="val 18576"/>
            </a:avLst>
          </a:prstGeom>
          <a:solidFill xmlns:a="http://schemas.openxmlformats.org/drawingml/2006/main">
            <a:srgbClr val="FFFFFF"/>
          </a:solidFill>
          <a:ln xmlns:a="http://schemas.openxmlformats.org/drawingml/2006/main" w="11430">
            <a:solidFill>
              <a:srgbClr val="D2D2D7"/>
            </a:solidFill>
            <a:prstDash val="solid"/>
          </a:ln>
        </p:spPr>
      </p:sp>
      <p:sp>
        <p:nvSpPr>
          <p:cNvPr id="132" name="">
            <a:extLst xmlns:a="http://schemas.openxmlformats.org/drawingml/2006/main">
              <a:ext uri="{FF2B5EF4-FFF2-40B4-BE49-F238E27FC236}">
                <a16:creationId xmlns:a16="http://schemas.microsoft.com/office/drawing/2014/main" id="{6C5F6C1F-C158-4887-B917-FF620ABF1537}"/>
              </a:ext>
            </a:extLst>
          </p:cNvPr>
          <p:cNvSpPr>
            <a:spLocks xmlns:a="http://schemas.openxmlformats.org/drawingml/2006/main" noGrp="1"/>
          </p:cNvSpPr>
          <p:nvPr/>
        </p:nvSpPr>
        <p:spPr>
          <a:xfrm xmlns:a="http://schemas.openxmlformats.org/drawingml/2006/main">
            <a:off x="6304598" y="4037648"/>
            <a:ext cx="1003935" cy="21050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829" b="0">
                <a:solidFill>
                  <a:srgbClr val="6E6E73"/>
                </a:solidFill>
                <a:latin typeface="Menlo"/>
                <a:ea typeface="Menlo"/>
                <a:cs typeface="Menlo"/>
              </a:defRPr>
            </a:pPr>
            <a:r>
              <a:rPr sz="829" b="0">
                <a:solidFill>
                  <a:srgbClr val="6E6E73"/>
                </a:solidFill>
                <a:latin typeface="Menlo"/>
                <a:ea typeface="Menlo"/>
                <a:cs typeface="Menlo"/>
              </a:rPr>
              <a:t>M → […]</a:t>
            </a:r>
          </a:p>
        </p:txBody>
      </p:sp>
      <p:sp>
        <p:nvSpPr>
          <p:cNvPr id="133" name="">
            <a:extLst xmlns:a="http://schemas.openxmlformats.org/drawingml/2006/main">
              <a:ext uri="{FF2B5EF4-FFF2-40B4-BE49-F238E27FC236}">
                <a16:creationId xmlns:a16="http://schemas.microsoft.com/office/drawing/2014/main" id="{9C10DE24-A887-42F4-9FA2-402D8473ED9A}"/>
              </a:ext>
            </a:extLst>
          </p:cNvPr>
          <p:cNvSpPr>
            <a:spLocks xmlns:a="http://schemas.openxmlformats.org/drawingml/2006/main" noGrp="1"/>
          </p:cNvSpPr>
          <p:nvPr/>
        </p:nvSpPr>
        <p:spPr>
          <a:xfrm xmlns:a="http://schemas.openxmlformats.org/drawingml/2006/main">
            <a:off x="4495800" y="4914900"/>
            <a:ext cx="3200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425" b="1">
                <a:solidFill>
                  <a:srgbClr val="111111"/>
                </a:solidFill>
                <a:latin typeface="Helvetica Neue"/>
                <a:ea typeface="Helvetica Neue"/>
                <a:cs typeface="Helvetica Neue"/>
              </a:defRPr>
            </a:pPr>
            <a:r>
              <a:rPr sz="1425" b="1">
                <a:solidFill>
                  <a:srgbClr val="111111"/>
                </a:solidFill>
                <a:latin typeface="Helvetica Neue"/>
                <a:ea typeface="Helvetica Neue"/>
                <a:cs typeface="Helvetica Neue"/>
              </a:rPr>
              <a:t>compare → descend → range</a:t>
            </a:r>
          </a:p>
        </p:txBody>
      </p:sp>
      <p:sp>
        <p:nvSpPr>
          <p:cNvPr id="134" name="">
            <a:extLst xmlns:a="http://schemas.openxmlformats.org/drawingml/2006/main">
              <a:ext uri="{FF2B5EF4-FFF2-40B4-BE49-F238E27FC236}">
                <a16:creationId xmlns:a16="http://schemas.microsoft.com/office/drawing/2014/main" id="{E6FE9422-F3A4-4CF4-A09A-DE76238864EA}"/>
              </a:ext>
            </a:extLst>
          </p:cNvPr>
          <p:cNvSpPr>
            <a:spLocks xmlns:a="http://schemas.openxmlformats.org/drawingml/2006/main" noGrp="1"/>
          </p:cNvSpPr>
          <p:nvPr/>
        </p:nvSpPr>
        <p:spPr>
          <a:xfrm xmlns:a="http://schemas.openxmlformats.org/drawingml/2006/main">
            <a:off x="8115300" y="2571750"/>
            <a:ext cx="32004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75" b="1">
                <a:solidFill>
                  <a:srgbClr val="6E6E73"/>
                </a:solidFill>
                <a:latin typeface="Helvetica Neue"/>
                <a:ea typeface="Helvetica Neue"/>
                <a:cs typeface="Helvetica Neue"/>
              </a:defRPr>
            </a:pPr>
            <a:r>
              <a:rPr sz="1275" b="1">
                <a:solidFill>
                  <a:srgbClr val="6E6E73"/>
                </a:solidFill>
                <a:latin typeface="Helvetica Neue"/>
                <a:ea typeface="Helvetica Neue"/>
                <a:cs typeface="Helvetica Neue"/>
              </a:rPr>
              <a:t>GRAPH ADJACENCY</a:t>
            </a:r>
          </a:p>
        </p:txBody>
      </p:sp>
      <p:sp>
        <p:nvSpPr>
          <p:cNvPr id="135" name="">
            <a:extLst xmlns:a="http://schemas.openxmlformats.org/drawingml/2006/main">
              <a:ext uri="{FF2B5EF4-FFF2-40B4-BE49-F238E27FC236}">
                <a16:creationId xmlns:a16="http://schemas.microsoft.com/office/drawing/2014/main" id="{766AA0C2-12D4-4EAF-81F7-BA9DD7AC53FC}"/>
              </a:ext>
            </a:extLst>
          </p:cNvPr>
          <p:cNvSpPr>
            <a:spLocks xmlns:a="http://schemas.openxmlformats.org/drawingml/2006/main" noGrp="1"/>
          </p:cNvSpPr>
          <p:nvPr/>
        </p:nvSpPr>
        <p:spPr>
          <a:xfrm xmlns:a="http://schemas.openxmlformats.org/drawingml/2006/main">
            <a:off x="8719185" y="3677412"/>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136" name="">
            <a:extLst xmlns:a="http://schemas.openxmlformats.org/drawingml/2006/main">
              <a:ext uri="{FF2B5EF4-FFF2-40B4-BE49-F238E27FC236}">
                <a16:creationId xmlns:a16="http://schemas.microsoft.com/office/drawing/2014/main" id="{439C4471-6D23-4217-89EF-1C201A10B75D}"/>
              </a:ext>
            </a:extLst>
          </p:cNvPr>
          <p:cNvSpPr>
            <a:spLocks xmlns:a="http://schemas.openxmlformats.org/drawingml/2006/main" noGrp="1"/>
          </p:cNvSpPr>
          <p:nvPr/>
        </p:nvSpPr>
        <p:spPr>
          <a:xfrm xmlns:a="http://schemas.openxmlformats.org/drawingml/2006/main">
            <a:off x="9390888" y="341185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806" name=""/>
          <p:cNvCxnSpPr>
            <a:stCxn xmlns:a="http://schemas.openxmlformats.org/drawingml/2006/main" id="135" idx="6"/>
            <a:endCxn xmlns:a="http://schemas.openxmlformats.org/drawingml/2006/main" id="136" idx="2"/>
          </p:cNvCxnSpPr>
          <p:nvPr/>
        </p:nvCxnSpPr>
        <p:spPr>
          <a:xfrm xmlns:a="http://schemas.openxmlformats.org/drawingml/2006/main" flipV="1">
            <a:off x="8738235" y="3421380"/>
            <a:ext cx="652653" cy="265557"/>
          </a:xfrm>
          <a:prstGeom xmlns:a="http://schemas.openxmlformats.org/drawingml/2006/main" prst="straightConnector1">
            <a:avLst/>
          </a:prstGeom>
          <a:ln xmlns:a="http://schemas.openxmlformats.org/drawingml/2006/main" w="20955">
            <a:solidFill>
              <a:srgbClr val="000000"/>
            </a:solidFill>
            <a:prstDash val="solid"/>
            <a:tailEnd type="triangle" w="sm" len="sm"/>
          </a:ln>
        </p:spPr>
      </p:cxnSp>
      <p:sp>
        <p:nvSpPr>
          <p:cNvPr id="138" name="">
            <a:extLst xmlns:a="http://schemas.openxmlformats.org/drawingml/2006/main">
              <a:ext uri="{FF2B5EF4-FFF2-40B4-BE49-F238E27FC236}">
                <a16:creationId xmlns:a16="http://schemas.microsoft.com/office/drawing/2014/main" id="{B3BB8730-E981-47DA-86BB-E7426C91953A}"/>
              </a:ext>
            </a:extLst>
          </p:cNvPr>
          <p:cNvSpPr>
            <a:spLocks xmlns:a="http://schemas.openxmlformats.org/drawingml/2006/main" noGrp="1"/>
          </p:cNvSpPr>
          <p:nvPr/>
        </p:nvSpPr>
        <p:spPr>
          <a:xfrm xmlns:a="http://schemas.openxmlformats.org/drawingml/2006/main">
            <a:off x="8719185" y="3771138"/>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139" name="">
            <a:extLst xmlns:a="http://schemas.openxmlformats.org/drawingml/2006/main">
              <a:ext uri="{FF2B5EF4-FFF2-40B4-BE49-F238E27FC236}">
                <a16:creationId xmlns:a16="http://schemas.microsoft.com/office/drawing/2014/main" id="{31F7B07F-7F4E-40EE-8EFB-3D16BA340394}"/>
              </a:ext>
            </a:extLst>
          </p:cNvPr>
          <p:cNvSpPr>
            <a:spLocks xmlns:a="http://schemas.openxmlformats.org/drawingml/2006/main" noGrp="1"/>
          </p:cNvSpPr>
          <p:nvPr/>
        </p:nvSpPr>
        <p:spPr>
          <a:xfrm xmlns:a="http://schemas.openxmlformats.org/drawingml/2006/main">
            <a:off x="9437751" y="4052316"/>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809" name=""/>
          <p:cNvCxnSpPr>
            <a:stCxn xmlns:a="http://schemas.openxmlformats.org/drawingml/2006/main" id="138" idx="6"/>
            <a:endCxn xmlns:a="http://schemas.openxmlformats.org/drawingml/2006/main" id="139" idx="2"/>
          </p:cNvCxnSpPr>
          <p:nvPr/>
        </p:nvCxnSpPr>
        <p:spPr>
          <a:xfrm xmlns:a="http://schemas.openxmlformats.org/drawingml/2006/main">
            <a:off x="8738235" y="3780663"/>
            <a:ext cx="699516" cy="281178"/>
          </a:xfrm>
          <a:prstGeom xmlns:a="http://schemas.openxmlformats.org/drawingml/2006/main" prst="straightConnector1">
            <a:avLst/>
          </a:prstGeom>
          <a:ln xmlns:a="http://schemas.openxmlformats.org/drawingml/2006/main" w="20955">
            <a:solidFill>
              <a:srgbClr val="000000"/>
            </a:solidFill>
            <a:prstDash val="solid"/>
            <a:tailEnd type="triangle" w="sm" len="sm"/>
          </a:ln>
        </p:spPr>
      </p:cxnSp>
      <p:sp>
        <p:nvSpPr>
          <p:cNvPr id="141" name="">
            <a:extLst xmlns:a="http://schemas.openxmlformats.org/drawingml/2006/main">
              <a:ext uri="{FF2B5EF4-FFF2-40B4-BE49-F238E27FC236}">
                <a16:creationId xmlns:a16="http://schemas.microsoft.com/office/drawing/2014/main" id="{645BC45D-EE33-4777-934C-4375B0387F92}"/>
              </a:ext>
            </a:extLst>
          </p:cNvPr>
          <p:cNvSpPr>
            <a:spLocks xmlns:a="http://schemas.openxmlformats.org/drawingml/2006/main" noGrp="1"/>
          </p:cNvSpPr>
          <p:nvPr/>
        </p:nvSpPr>
        <p:spPr>
          <a:xfrm xmlns:a="http://schemas.openxmlformats.org/drawingml/2006/main">
            <a:off x="9703308" y="3396234"/>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142" name="">
            <a:extLst xmlns:a="http://schemas.openxmlformats.org/drawingml/2006/main">
              <a:ext uri="{FF2B5EF4-FFF2-40B4-BE49-F238E27FC236}">
                <a16:creationId xmlns:a16="http://schemas.microsoft.com/office/drawing/2014/main" id="{AA35054E-24B1-4317-B81E-13320D1C5BEB}"/>
              </a:ext>
            </a:extLst>
          </p:cNvPr>
          <p:cNvSpPr>
            <a:spLocks xmlns:a="http://schemas.openxmlformats.org/drawingml/2006/main" noGrp="1"/>
          </p:cNvSpPr>
          <p:nvPr/>
        </p:nvSpPr>
        <p:spPr>
          <a:xfrm xmlns:a="http://schemas.openxmlformats.org/drawingml/2006/main">
            <a:off x="10265664" y="3693033"/>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812" name=""/>
          <p:cNvCxnSpPr>
            <a:stCxn xmlns:a="http://schemas.openxmlformats.org/drawingml/2006/main" id="141" idx="5"/>
            <a:endCxn xmlns:a="http://schemas.openxmlformats.org/drawingml/2006/main" id="142" idx="1"/>
          </p:cNvCxnSpPr>
          <p:nvPr/>
        </p:nvCxnSpPr>
        <p:spPr>
          <a:xfrm xmlns:a="http://schemas.openxmlformats.org/drawingml/2006/main">
            <a:off x="9719568" y="3412494"/>
            <a:ext cx="548886" cy="283329"/>
          </a:xfrm>
          <a:prstGeom xmlns:a="http://schemas.openxmlformats.org/drawingml/2006/main" prst="straightConnector1">
            <a:avLst/>
          </a:prstGeom>
          <a:ln xmlns:a="http://schemas.openxmlformats.org/drawingml/2006/main" w="11430">
            <a:solidFill>
              <a:srgbClr val="D2D2D7"/>
            </a:solidFill>
            <a:prstDash val="solid"/>
            <a:tailEnd type="triangle" w="sm" len="sm"/>
          </a:ln>
        </p:spPr>
      </p:cxnSp>
      <p:sp>
        <p:nvSpPr>
          <p:cNvPr id="144" name="">
            <a:extLst xmlns:a="http://schemas.openxmlformats.org/drawingml/2006/main">
              <a:ext uri="{FF2B5EF4-FFF2-40B4-BE49-F238E27FC236}">
                <a16:creationId xmlns:a16="http://schemas.microsoft.com/office/drawing/2014/main" id="{A6CA4DD7-EC83-4F03-91CD-88FBD1FFF56B}"/>
              </a:ext>
            </a:extLst>
          </p:cNvPr>
          <p:cNvSpPr>
            <a:spLocks xmlns:a="http://schemas.openxmlformats.org/drawingml/2006/main" noGrp="1"/>
          </p:cNvSpPr>
          <p:nvPr/>
        </p:nvSpPr>
        <p:spPr>
          <a:xfrm xmlns:a="http://schemas.openxmlformats.org/drawingml/2006/main">
            <a:off x="9750171" y="4067937"/>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145" name="">
            <a:extLst xmlns:a="http://schemas.openxmlformats.org/drawingml/2006/main">
              <a:ext uri="{FF2B5EF4-FFF2-40B4-BE49-F238E27FC236}">
                <a16:creationId xmlns:a16="http://schemas.microsoft.com/office/drawing/2014/main" id="{0E6B0A9A-B2FD-4FEF-B87E-86D1472EFCFF}"/>
              </a:ext>
            </a:extLst>
          </p:cNvPr>
          <p:cNvSpPr>
            <a:spLocks xmlns:a="http://schemas.openxmlformats.org/drawingml/2006/main" noGrp="1"/>
          </p:cNvSpPr>
          <p:nvPr/>
        </p:nvSpPr>
        <p:spPr>
          <a:xfrm xmlns:a="http://schemas.openxmlformats.org/drawingml/2006/main">
            <a:off x="10265664" y="3755517"/>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815" name=""/>
          <p:cNvCxnSpPr>
            <a:stCxn xmlns:a="http://schemas.openxmlformats.org/drawingml/2006/main" id="144" idx="7"/>
            <a:endCxn xmlns:a="http://schemas.openxmlformats.org/drawingml/2006/main" id="145" idx="3"/>
          </p:cNvCxnSpPr>
          <p:nvPr/>
        </p:nvCxnSpPr>
        <p:spPr>
          <a:xfrm xmlns:a="http://schemas.openxmlformats.org/drawingml/2006/main" flipV="1">
            <a:off x="9766431" y="3771777"/>
            <a:ext cx="502023" cy="298950"/>
          </a:xfrm>
          <a:prstGeom xmlns:a="http://schemas.openxmlformats.org/drawingml/2006/main" prst="straightConnector1">
            <a:avLst/>
          </a:prstGeom>
          <a:ln xmlns:a="http://schemas.openxmlformats.org/drawingml/2006/main" w="11430">
            <a:solidFill>
              <a:srgbClr val="D2D2D7"/>
            </a:solidFill>
            <a:prstDash val="solid"/>
            <a:tailEnd type="triangle" w="sm" len="sm"/>
          </a:ln>
        </p:spPr>
      </p:cxnSp>
      <p:sp>
        <p:nvSpPr>
          <p:cNvPr id="147" name="">
            <a:extLst xmlns:a="http://schemas.openxmlformats.org/drawingml/2006/main">
              <a:ext uri="{FF2B5EF4-FFF2-40B4-BE49-F238E27FC236}">
                <a16:creationId xmlns:a16="http://schemas.microsoft.com/office/drawing/2014/main" id="{7BD27775-CECA-4AD0-8969-42100B874E7A}"/>
              </a:ext>
            </a:extLst>
          </p:cNvPr>
          <p:cNvSpPr>
            <a:spLocks xmlns:a="http://schemas.openxmlformats.org/drawingml/2006/main" noGrp="1"/>
          </p:cNvSpPr>
          <p:nvPr/>
        </p:nvSpPr>
        <p:spPr>
          <a:xfrm xmlns:a="http://schemas.openxmlformats.org/drawingml/2006/main">
            <a:off x="8391525" y="3552825"/>
            <a:ext cx="361950" cy="36195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148" name="">
            <a:extLst xmlns:a="http://schemas.openxmlformats.org/drawingml/2006/main">
              <a:ext uri="{FF2B5EF4-FFF2-40B4-BE49-F238E27FC236}">
                <a16:creationId xmlns:a16="http://schemas.microsoft.com/office/drawing/2014/main" id="{78FE4EF6-98BB-457B-8234-6FBB21EE11F8}"/>
              </a:ext>
            </a:extLst>
          </p:cNvPr>
          <p:cNvSpPr>
            <a:spLocks xmlns:a="http://schemas.openxmlformats.org/drawingml/2006/main" noGrp="1"/>
          </p:cNvSpPr>
          <p:nvPr/>
        </p:nvSpPr>
        <p:spPr>
          <a:xfrm xmlns:a="http://schemas.openxmlformats.org/drawingml/2006/main">
            <a:off x="8391525" y="3619500"/>
            <a:ext cx="361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A</a:t>
            </a:r>
          </a:p>
        </p:txBody>
      </p:sp>
      <p:sp>
        <p:nvSpPr>
          <p:cNvPr id="149" name="">
            <a:extLst xmlns:a="http://schemas.openxmlformats.org/drawingml/2006/main">
              <a:ext uri="{FF2B5EF4-FFF2-40B4-BE49-F238E27FC236}">
                <a16:creationId xmlns:a16="http://schemas.microsoft.com/office/drawing/2014/main" id="{BB972CB0-6D2D-41FF-9D38-D00C2A0222DC}"/>
              </a:ext>
            </a:extLst>
          </p:cNvPr>
          <p:cNvSpPr>
            <a:spLocks xmlns:a="http://schemas.openxmlformats.org/drawingml/2006/main" noGrp="1"/>
          </p:cNvSpPr>
          <p:nvPr/>
        </p:nvSpPr>
        <p:spPr>
          <a:xfrm xmlns:a="http://schemas.openxmlformats.org/drawingml/2006/main">
            <a:off x="9375648" y="3193542"/>
            <a:ext cx="361950" cy="361950"/>
          </a:xfrm>
          <a:prstGeom xmlns:a="http://schemas.openxmlformats.org/drawingml/2006/main" prst="ellipse">
            <a:avLst/>
          </a:prstGeom>
          <a:solidFill xmlns:a="http://schemas.openxmlformats.org/drawingml/2006/main">
            <a:srgbClr val="FFFFFF"/>
          </a:solidFill>
          <a:ln xmlns:a="http://schemas.openxmlformats.org/drawingml/2006/main" w="12383">
            <a:solidFill>
              <a:srgbClr val="000000"/>
            </a:solidFill>
            <a:prstDash val="solid"/>
          </a:ln>
        </p:spPr>
      </p:sp>
      <p:sp>
        <p:nvSpPr>
          <p:cNvPr id="150" name="">
            <a:extLst xmlns:a="http://schemas.openxmlformats.org/drawingml/2006/main">
              <a:ext uri="{FF2B5EF4-FFF2-40B4-BE49-F238E27FC236}">
                <a16:creationId xmlns:a16="http://schemas.microsoft.com/office/drawing/2014/main" id="{E9A3FFD1-716A-45F1-A6D6-6794F195E246}"/>
              </a:ext>
            </a:extLst>
          </p:cNvPr>
          <p:cNvSpPr>
            <a:spLocks xmlns:a="http://schemas.openxmlformats.org/drawingml/2006/main" noGrp="1"/>
          </p:cNvSpPr>
          <p:nvPr/>
        </p:nvSpPr>
        <p:spPr>
          <a:xfrm xmlns:a="http://schemas.openxmlformats.org/drawingml/2006/main">
            <a:off x="9375648" y="3260217"/>
            <a:ext cx="361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000000"/>
                </a:solidFill>
                <a:latin typeface="Helvetica Neue"/>
                <a:ea typeface="Helvetica Neue"/>
                <a:cs typeface="Helvetica Neue"/>
              </a:defRPr>
            </a:pPr>
            <a:r>
              <a:rPr sz="1200" b="1">
                <a:solidFill>
                  <a:srgbClr val="000000"/>
                </a:solidFill>
                <a:latin typeface="Helvetica Neue"/>
                <a:ea typeface="Helvetica Neue"/>
                <a:cs typeface="Helvetica Neue"/>
              </a:rPr>
              <a:t>B</a:t>
            </a:r>
          </a:p>
        </p:txBody>
      </p:sp>
      <p:sp>
        <p:nvSpPr>
          <p:cNvPr id="151" name="">
            <a:extLst xmlns:a="http://schemas.openxmlformats.org/drawingml/2006/main">
              <a:ext uri="{FF2B5EF4-FFF2-40B4-BE49-F238E27FC236}">
                <a16:creationId xmlns:a16="http://schemas.microsoft.com/office/drawing/2014/main" id="{91BF2BE7-E379-4C6B-91E3-A3C2F562FF6E}"/>
              </a:ext>
            </a:extLst>
          </p:cNvPr>
          <p:cNvSpPr>
            <a:spLocks xmlns:a="http://schemas.openxmlformats.org/drawingml/2006/main" noGrp="1"/>
          </p:cNvSpPr>
          <p:nvPr/>
        </p:nvSpPr>
        <p:spPr>
          <a:xfrm xmlns:a="http://schemas.openxmlformats.org/drawingml/2006/main">
            <a:off x="9422511" y="3927729"/>
            <a:ext cx="361950" cy="361950"/>
          </a:xfrm>
          <a:prstGeom xmlns:a="http://schemas.openxmlformats.org/drawingml/2006/main" prst="ellipse">
            <a:avLst/>
          </a:prstGeom>
          <a:solidFill xmlns:a="http://schemas.openxmlformats.org/drawingml/2006/main">
            <a:srgbClr val="FFFFFF"/>
          </a:solidFill>
          <a:ln xmlns:a="http://schemas.openxmlformats.org/drawingml/2006/main" w="12383">
            <a:solidFill>
              <a:srgbClr val="000000"/>
            </a:solidFill>
            <a:prstDash val="solid"/>
          </a:ln>
        </p:spPr>
      </p:sp>
      <p:sp>
        <p:nvSpPr>
          <p:cNvPr id="152" name="">
            <a:extLst xmlns:a="http://schemas.openxmlformats.org/drawingml/2006/main">
              <a:ext uri="{FF2B5EF4-FFF2-40B4-BE49-F238E27FC236}">
                <a16:creationId xmlns:a16="http://schemas.microsoft.com/office/drawing/2014/main" id="{87AF9E56-5F0A-42A4-B043-1125DB7F7DE5}"/>
              </a:ext>
            </a:extLst>
          </p:cNvPr>
          <p:cNvSpPr>
            <a:spLocks xmlns:a="http://schemas.openxmlformats.org/drawingml/2006/main" noGrp="1"/>
          </p:cNvSpPr>
          <p:nvPr/>
        </p:nvSpPr>
        <p:spPr>
          <a:xfrm xmlns:a="http://schemas.openxmlformats.org/drawingml/2006/main">
            <a:off x="9422511" y="3994404"/>
            <a:ext cx="361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000000"/>
                </a:solidFill>
                <a:latin typeface="Helvetica Neue"/>
                <a:ea typeface="Helvetica Neue"/>
                <a:cs typeface="Helvetica Neue"/>
              </a:defRPr>
            </a:pPr>
            <a:r>
              <a:rPr sz="1200" b="1">
                <a:solidFill>
                  <a:srgbClr val="000000"/>
                </a:solidFill>
                <a:latin typeface="Helvetica Neue"/>
                <a:ea typeface="Helvetica Neue"/>
                <a:cs typeface="Helvetica Neue"/>
              </a:rPr>
              <a:t>C</a:t>
            </a:r>
          </a:p>
        </p:txBody>
      </p:sp>
      <p:sp>
        <p:nvSpPr>
          <p:cNvPr id="153" name="">
            <a:extLst xmlns:a="http://schemas.openxmlformats.org/drawingml/2006/main">
              <a:ext uri="{FF2B5EF4-FFF2-40B4-BE49-F238E27FC236}">
                <a16:creationId xmlns:a16="http://schemas.microsoft.com/office/drawing/2014/main" id="{3CD581E8-0D11-4717-9401-9040F3DCBECA}"/>
              </a:ext>
            </a:extLst>
          </p:cNvPr>
          <p:cNvSpPr>
            <a:spLocks xmlns:a="http://schemas.openxmlformats.org/drawingml/2006/main" noGrp="1"/>
          </p:cNvSpPr>
          <p:nvPr/>
        </p:nvSpPr>
        <p:spPr>
          <a:xfrm xmlns:a="http://schemas.openxmlformats.org/drawingml/2006/main">
            <a:off x="10250424" y="3552825"/>
            <a:ext cx="361950" cy="361950"/>
          </a:xfrm>
          <a:prstGeom xmlns:a="http://schemas.openxmlformats.org/drawingml/2006/main" prst="ellipse">
            <a:avLst/>
          </a:prstGeom>
          <a:solidFill xmlns:a="http://schemas.openxmlformats.org/drawingml/2006/main">
            <a:srgbClr val="FFFFFF"/>
          </a:solidFill>
          <a:ln xmlns:a="http://schemas.openxmlformats.org/drawingml/2006/main" w="12383">
            <a:solidFill>
              <a:srgbClr val="D2D2D7"/>
            </a:solidFill>
            <a:prstDash val="solid"/>
          </a:ln>
        </p:spPr>
      </p:sp>
      <p:sp>
        <p:nvSpPr>
          <p:cNvPr id="154" name="">
            <a:extLst xmlns:a="http://schemas.openxmlformats.org/drawingml/2006/main">
              <a:ext uri="{FF2B5EF4-FFF2-40B4-BE49-F238E27FC236}">
                <a16:creationId xmlns:a16="http://schemas.microsoft.com/office/drawing/2014/main" id="{1D6EEC14-63E8-4462-B3BF-F669C56BCFA3}"/>
              </a:ext>
            </a:extLst>
          </p:cNvPr>
          <p:cNvSpPr>
            <a:spLocks xmlns:a="http://schemas.openxmlformats.org/drawingml/2006/main" noGrp="1"/>
          </p:cNvSpPr>
          <p:nvPr/>
        </p:nvSpPr>
        <p:spPr>
          <a:xfrm xmlns:a="http://schemas.openxmlformats.org/drawingml/2006/main">
            <a:off x="10250424" y="3619500"/>
            <a:ext cx="361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D</a:t>
            </a:r>
          </a:p>
        </p:txBody>
      </p:sp>
      <p:sp>
        <p:nvSpPr>
          <p:cNvPr id="155" name="">
            <a:extLst xmlns:a="http://schemas.openxmlformats.org/drawingml/2006/main">
              <a:ext uri="{FF2B5EF4-FFF2-40B4-BE49-F238E27FC236}">
                <a16:creationId xmlns:a16="http://schemas.microsoft.com/office/drawing/2014/main" id="{470C1935-0B6D-438B-B935-3956FA86FFE5}"/>
              </a:ext>
            </a:extLst>
          </p:cNvPr>
          <p:cNvSpPr>
            <a:spLocks xmlns:a="http://schemas.openxmlformats.org/drawingml/2006/main" noGrp="1"/>
          </p:cNvSpPr>
          <p:nvPr/>
        </p:nvSpPr>
        <p:spPr>
          <a:xfrm xmlns:a="http://schemas.openxmlformats.org/drawingml/2006/main">
            <a:off x="8115300" y="4914900"/>
            <a:ext cx="3200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00" b="1">
                <a:solidFill>
                  <a:srgbClr val="111111"/>
                </a:solidFill>
                <a:latin typeface="Helvetica Neue"/>
                <a:ea typeface="Helvetica Neue"/>
                <a:cs typeface="Helvetica Neue"/>
              </a:defRPr>
            </a:pPr>
            <a:r>
              <a:rPr sz="1500" b="1">
                <a:solidFill>
                  <a:srgbClr val="111111"/>
                </a:solidFill>
                <a:latin typeface="Helvetica Neue"/>
                <a:ea typeface="Helvetica Neue"/>
                <a:cs typeface="Helvetica Neue"/>
              </a:rPr>
              <a:t>neighbors → traverse</a:t>
            </a:r>
          </a:p>
        </p:txBody>
      </p:sp>
      <p:sp>
        <p:nvSpPr>
          <p:cNvPr id="156" name="">
            <a:extLst xmlns:a="http://schemas.openxmlformats.org/drawingml/2006/main">
              <a:ext uri="{FF2B5EF4-FFF2-40B4-BE49-F238E27FC236}">
                <a16:creationId xmlns:a16="http://schemas.microsoft.com/office/drawing/2014/main" id="{F653354C-0033-45F7-A1C7-23F2DD51020A}"/>
              </a:ext>
            </a:extLst>
          </p:cNvPr>
          <p:cNvSpPr>
            <a:spLocks xmlns:a="http://schemas.openxmlformats.org/drawingml/2006/main" noGrp="1"/>
          </p:cNvSpPr>
          <p:nvPr/>
        </p:nvSpPr>
        <p:spPr>
          <a:xfrm xmlns:a="http://schemas.openxmlformats.org/drawingml/2006/main">
            <a:off x="4667250" y="5848350"/>
            <a:ext cx="2857500" cy="457200"/>
          </a:xfrm>
          <a:prstGeom xmlns:a="http://schemas.openxmlformats.org/drawingml/2006/main" prst="roundRect">
            <a:avLst>
              <a:gd name="adj" fmla="val 25000"/>
            </a:avLst>
          </a:prstGeom>
          <a:solidFill xmlns:a="http://schemas.openxmlformats.org/drawingml/2006/main">
            <a:srgbClr val="000000"/>
          </a:solidFill>
          <a:ln xmlns:a="http://schemas.openxmlformats.org/drawingml/2006/main" w="12383">
            <a:solidFill>
              <a:srgbClr val="000000"/>
            </a:solidFill>
            <a:prstDash val="solid"/>
          </a:ln>
        </p:spPr>
      </p:sp>
      <p:sp>
        <p:nvSpPr>
          <p:cNvPr id="157" name="">
            <a:extLst xmlns:a="http://schemas.openxmlformats.org/drawingml/2006/main">
              <a:ext uri="{FF2B5EF4-FFF2-40B4-BE49-F238E27FC236}">
                <a16:creationId xmlns:a16="http://schemas.microsoft.com/office/drawing/2014/main" id="{997B9A48-0501-4B63-B58F-9B51779A7E8C}"/>
              </a:ext>
            </a:extLst>
          </p:cNvPr>
          <p:cNvSpPr>
            <a:spLocks xmlns:a="http://schemas.openxmlformats.org/drawingml/2006/main" noGrp="1"/>
          </p:cNvSpPr>
          <p:nvPr/>
        </p:nvSpPr>
        <p:spPr>
          <a:xfrm xmlns:a="http://schemas.openxmlformats.org/drawingml/2006/main">
            <a:off x="4857750" y="5943600"/>
            <a:ext cx="2476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FFFFFF"/>
                </a:solidFill>
                <a:latin typeface="Menlo"/>
                <a:ea typeface="Menlo"/>
                <a:cs typeface="Menlo"/>
              </a:defRPr>
            </a:pPr>
            <a:r>
              <a:rPr sz="1350" b="1">
                <a:solidFill>
                  <a:srgbClr val="FFFFFF"/>
                </a:solidFill>
                <a:latin typeface="Menlo"/>
                <a:ea typeface="Menlo"/>
                <a:cs typeface="Menlo"/>
              </a:rPr>
              <a:t>same answer  { B, C }</a:t>
            </a:r>
          </a:p>
        </p:txBody>
      </p:sp>
    </p:spTree>
    <p:extLst>
      <p:ext uri="{BB962C8B-B14F-4D97-AF65-F5344CB8AC3E}">
        <p14:creationId xmlns:p14="http://schemas.microsoft.com/office/powerpoint/2010/main" val="106625038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ED40FFB6-7EF9-429E-BF7E-F9E6377E720A}"/>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SEMANTIC MODEL</a:t>
            </a:r>
          </a:p>
        </p:txBody>
      </p:sp>
      <p:sp>
        <p:nvSpPr>
          <p:cNvPr id="2" name="slide-title">
            <a:extLst xmlns:a="http://schemas.openxmlformats.org/drawingml/2006/main">
              <a:ext uri="{FF2B5EF4-FFF2-40B4-BE49-F238E27FC236}">
                <a16:creationId xmlns:a16="http://schemas.microsoft.com/office/drawing/2014/main" id="{88B35EDF-AFC5-4C08-B437-CB742EACEA72}"/>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A model says what every object means.</a:t>
            </a:r>
          </a:p>
        </p:txBody>
      </p:sp>
      <p:sp>
        <p:nvSpPr>
          <p:cNvPr id="3" name="">
            <a:extLst xmlns:a="http://schemas.openxmlformats.org/drawingml/2006/main">
              <a:ext uri="{FF2B5EF4-FFF2-40B4-BE49-F238E27FC236}">
                <a16:creationId xmlns:a16="http://schemas.microsoft.com/office/drawing/2014/main" id="{70657335-7754-491A-A408-649E7D68E457}"/>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28" name="">
            <a:extLst xmlns:a="http://schemas.openxmlformats.org/drawingml/2006/main">
              <a:ext uri="{FF2B5EF4-FFF2-40B4-BE49-F238E27FC236}">
                <a16:creationId xmlns:a16="http://schemas.microsoft.com/office/drawing/2014/main" id="{EB5AE6D4-5DBF-464D-A3FB-9776B766A07E}"/>
              </a:ext>
            </a:extLst>
          </p:cNvPr>
          <p:cNvSpPr>
            <a:spLocks xmlns:a="http://schemas.openxmlformats.org/drawingml/2006/main" noGrp="1"/>
          </p:cNvSpPr>
          <p:nvPr/>
        </p:nvSpPr>
        <p:spPr>
          <a:xfrm xmlns:a="http://schemas.openxmlformats.org/drawingml/2006/main">
            <a:off x="3743325" y="2752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268EA4DE-0014-4810-AC20-1840236CBD4D}"/>
              </a:ext>
            </a:extLst>
          </p:cNvPr>
          <p:cNvSpPr>
            <a:spLocks xmlns:a="http://schemas.openxmlformats.org/drawingml/2006/main" noGrp="1"/>
          </p:cNvSpPr>
          <p:nvPr/>
        </p:nvSpPr>
        <p:spPr>
          <a:xfrm xmlns:a="http://schemas.openxmlformats.org/drawingml/2006/main">
            <a:off x="4752975" y="3228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85" name=""/>
          <p:cNvCxnSpPr>
            <a:stCxn xmlns:a="http://schemas.openxmlformats.org/drawingml/2006/main" id="28" idx="5"/>
            <a:endCxn xmlns:a="http://schemas.openxmlformats.org/drawingml/2006/main" id="29" idx="1"/>
          </p:cNvCxnSpPr>
          <p:nvPr/>
        </p:nvCxnSpPr>
        <p:spPr>
          <a:xfrm xmlns:a="http://schemas.openxmlformats.org/drawingml/2006/main">
            <a:off x="3759585" y="2768985"/>
            <a:ext cx="996180" cy="46278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31" name="">
            <a:extLst xmlns:a="http://schemas.openxmlformats.org/drawingml/2006/main">
              <a:ext uri="{FF2B5EF4-FFF2-40B4-BE49-F238E27FC236}">
                <a16:creationId xmlns:a16="http://schemas.microsoft.com/office/drawing/2014/main" id="{42CF51AB-A6B3-44C4-BB74-D70DB6F20C8E}"/>
              </a:ext>
            </a:extLst>
          </p:cNvPr>
          <p:cNvSpPr>
            <a:spLocks xmlns:a="http://schemas.openxmlformats.org/drawingml/2006/main" noGrp="1"/>
          </p:cNvSpPr>
          <p:nvPr/>
        </p:nvSpPr>
        <p:spPr>
          <a:xfrm xmlns:a="http://schemas.openxmlformats.org/drawingml/2006/main">
            <a:off x="3743325" y="4486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2" name="">
            <a:extLst xmlns:a="http://schemas.openxmlformats.org/drawingml/2006/main">
              <a:ext uri="{FF2B5EF4-FFF2-40B4-BE49-F238E27FC236}">
                <a16:creationId xmlns:a16="http://schemas.microsoft.com/office/drawing/2014/main" id="{D60056DF-9A96-4955-8561-7E9DBF04C937}"/>
              </a:ext>
            </a:extLst>
          </p:cNvPr>
          <p:cNvSpPr>
            <a:spLocks xmlns:a="http://schemas.openxmlformats.org/drawingml/2006/main" noGrp="1"/>
          </p:cNvSpPr>
          <p:nvPr/>
        </p:nvSpPr>
        <p:spPr>
          <a:xfrm xmlns:a="http://schemas.openxmlformats.org/drawingml/2006/main">
            <a:off x="4752975" y="3705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88" name=""/>
          <p:cNvCxnSpPr>
            <a:stCxn xmlns:a="http://schemas.openxmlformats.org/drawingml/2006/main" id="31" idx="7"/>
            <a:endCxn xmlns:a="http://schemas.openxmlformats.org/drawingml/2006/main" id="32" idx="3"/>
          </p:cNvCxnSpPr>
          <p:nvPr/>
        </p:nvCxnSpPr>
        <p:spPr>
          <a:xfrm xmlns:a="http://schemas.openxmlformats.org/drawingml/2006/main" flipV="1">
            <a:off x="3759585" y="3721485"/>
            <a:ext cx="996180" cy="76758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34" name="">
            <a:extLst xmlns:a="http://schemas.openxmlformats.org/drawingml/2006/main">
              <a:ext uri="{FF2B5EF4-FFF2-40B4-BE49-F238E27FC236}">
                <a16:creationId xmlns:a16="http://schemas.microsoft.com/office/drawing/2014/main" id="{8089C0C6-F2E0-499B-8ADD-1D5A4873FEE1}"/>
              </a:ext>
            </a:extLst>
          </p:cNvPr>
          <p:cNvSpPr>
            <a:spLocks xmlns:a="http://schemas.openxmlformats.org/drawingml/2006/main" noGrp="1"/>
          </p:cNvSpPr>
          <p:nvPr/>
        </p:nvSpPr>
        <p:spPr>
          <a:xfrm xmlns:a="http://schemas.openxmlformats.org/drawingml/2006/main">
            <a:off x="7115175" y="34671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5" name="">
            <a:extLst xmlns:a="http://schemas.openxmlformats.org/drawingml/2006/main">
              <a:ext uri="{FF2B5EF4-FFF2-40B4-BE49-F238E27FC236}">
                <a16:creationId xmlns:a16="http://schemas.microsoft.com/office/drawing/2014/main" id="{7EA27014-6B33-4D24-A252-BC6FC2E2573B}"/>
              </a:ext>
            </a:extLst>
          </p:cNvPr>
          <p:cNvSpPr>
            <a:spLocks xmlns:a="http://schemas.openxmlformats.org/drawingml/2006/main" noGrp="1"/>
          </p:cNvSpPr>
          <p:nvPr/>
        </p:nvSpPr>
        <p:spPr>
          <a:xfrm xmlns:a="http://schemas.openxmlformats.org/drawingml/2006/main">
            <a:off x="7800975" y="34671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91" name=""/>
          <p:cNvCxnSpPr>
            <a:stCxn xmlns:a="http://schemas.openxmlformats.org/drawingml/2006/main" id="34" idx="6"/>
            <a:endCxn xmlns:a="http://schemas.openxmlformats.org/drawingml/2006/main" id="35" idx="2"/>
          </p:cNvCxnSpPr>
          <p:nvPr/>
        </p:nvCxnSpPr>
        <p:spPr>
          <a:xfrm xmlns:a="http://schemas.openxmlformats.org/drawingml/2006/main">
            <a:off x="7134225" y="3476625"/>
            <a:ext cx="666750" cy="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37" name="">
            <a:extLst xmlns:a="http://schemas.openxmlformats.org/drawingml/2006/main">
              <a:ext uri="{FF2B5EF4-FFF2-40B4-BE49-F238E27FC236}">
                <a16:creationId xmlns:a16="http://schemas.microsoft.com/office/drawing/2014/main" id="{417909CE-2EAD-4F17-ACAB-DD6B8A1CB8D2}"/>
              </a:ext>
            </a:extLst>
          </p:cNvPr>
          <p:cNvSpPr>
            <a:spLocks xmlns:a="http://schemas.openxmlformats.org/drawingml/2006/main" noGrp="1"/>
          </p:cNvSpPr>
          <p:nvPr/>
        </p:nvSpPr>
        <p:spPr>
          <a:xfrm xmlns:a="http://schemas.openxmlformats.org/drawingml/2006/main">
            <a:off x="9372600" y="2181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8" name="">
            <a:extLst xmlns:a="http://schemas.openxmlformats.org/drawingml/2006/main">
              <a:ext uri="{FF2B5EF4-FFF2-40B4-BE49-F238E27FC236}">
                <a16:creationId xmlns:a16="http://schemas.microsoft.com/office/drawing/2014/main" id="{B768BE68-2752-4563-A47F-17A58BB92BC3}"/>
              </a:ext>
            </a:extLst>
          </p:cNvPr>
          <p:cNvSpPr>
            <a:spLocks xmlns:a="http://schemas.openxmlformats.org/drawingml/2006/main" noGrp="1"/>
          </p:cNvSpPr>
          <p:nvPr/>
        </p:nvSpPr>
        <p:spPr>
          <a:xfrm xmlns:a="http://schemas.openxmlformats.org/drawingml/2006/main">
            <a:off x="9372600" y="2562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94" name=""/>
          <p:cNvCxnSpPr>
            <a:stCxn xmlns:a="http://schemas.openxmlformats.org/drawingml/2006/main" id="37" idx="4"/>
            <a:endCxn xmlns:a="http://schemas.openxmlformats.org/drawingml/2006/main" id="38" idx="0"/>
          </p:cNvCxnSpPr>
          <p:nvPr/>
        </p:nvCxnSpPr>
        <p:spPr>
          <a:xfrm xmlns:a="http://schemas.openxmlformats.org/drawingml/2006/main">
            <a:off x="9382125" y="2200275"/>
            <a:ext cx="0" cy="36195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40" name="">
            <a:extLst xmlns:a="http://schemas.openxmlformats.org/drawingml/2006/main">
              <a:ext uri="{FF2B5EF4-FFF2-40B4-BE49-F238E27FC236}">
                <a16:creationId xmlns:a16="http://schemas.microsoft.com/office/drawing/2014/main" id="{A667AA12-5AFD-4CFA-A0F2-D287B551DC75}"/>
              </a:ext>
            </a:extLst>
          </p:cNvPr>
          <p:cNvSpPr>
            <a:spLocks xmlns:a="http://schemas.openxmlformats.org/drawingml/2006/main" noGrp="1"/>
          </p:cNvSpPr>
          <p:nvPr/>
        </p:nvSpPr>
        <p:spPr>
          <a:xfrm xmlns:a="http://schemas.openxmlformats.org/drawingml/2006/main">
            <a:off x="9372600" y="4086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1" name="">
            <a:extLst xmlns:a="http://schemas.openxmlformats.org/drawingml/2006/main">
              <a:ext uri="{FF2B5EF4-FFF2-40B4-BE49-F238E27FC236}">
                <a16:creationId xmlns:a16="http://schemas.microsoft.com/office/drawing/2014/main" id="{94CC3643-EC46-445E-81F6-4F1E84E724D1}"/>
              </a:ext>
            </a:extLst>
          </p:cNvPr>
          <p:cNvSpPr>
            <a:spLocks xmlns:a="http://schemas.openxmlformats.org/drawingml/2006/main" noGrp="1"/>
          </p:cNvSpPr>
          <p:nvPr/>
        </p:nvSpPr>
        <p:spPr>
          <a:xfrm xmlns:a="http://schemas.openxmlformats.org/drawingml/2006/main">
            <a:off x="9372600" y="4562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97" name=""/>
          <p:cNvCxnSpPr>
            <a:stCxn xmlns:a="http://schemas.openxmlformats.org/drawingml/2006/main" id="40" idx="4"/>
            <a:endCxn xmlns:a="http://schemas.openxmlformats.org/drawingml/2006/main" id="41" idx="0"/>
          </p:cNvCxnSpPr>
          <p:nvPr/>
        </p:nvCxnSpPr>
        <p:spPr>
          <a:xfrm xmlns:a="http://schemas.openxmlformats.org/drawingml/2006/main">
            <a:off x="9382125" y="4105275"/>
            <a:ext cx="0" cy="45720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43" name="">
            <a:extLst xmlns:a="http://schemas.openxmlformats.org/drawingml/2006/main">
              <a:ext uri="{FF2B5EF4-FFF2-40B4-BE49-F238E27FC236}">
                <a16:creationId xmlns:a16="http://schemas.microsoft.com/office/drawing/2014/main" id="{6104CCB7-14EF-4527-A06F-21377CC6C3C7}"/>
              </a:ext>
            </a:extLst>
          </p:cNvPr>
          <p:cNvSpPr>
            <a:spLocks xmlns:a="http://schemas.openxmlformats.org/drawingml/2006/main" noGrp="1"/>
          </p:cNvSpPr>
          <p:nvPr/>
        </p:nvSpPr>
        <p:spPr>
          <a:xfrm xmlns:a="http://schemas.openxmlformats.org/drawingml/2006/main">
            <a:off x="857250" y="1714500"/>
            <a:ext cx="28956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PHYSICAL OBJECTS</a:t>
            </a:r>
          </a:p>
        </p:txBody>
      </p:sp>
      <p:sp>
        <p:nvSpPr>
          <p:cNvPr id="44" name="">
            <a:extLst xmlns:a="http://schemas.openxmlformats.org/drawingml/2006/main">
              <a:ext uri="{FF2B5EF4-FFF2-40B4-BE49-F238E27FC236}">
                <a16:creationId xmlns:a16="http://schemas.microsoft.com/office/drawing/2014/main" id="{52B8AC69-CCFA-429E-836F-B66FFF82E451}"/>
              </a:ext>
            </a:extLst>
          </p:cNvPr>
          <p:cNvSpPr>
            <a:spLocks xmlns:a="http://schemas.openxmlformats.org/drawingml/2006/main" noGrp="1"/>
          </p:cNvSpPr>
          <p:nvPr/>
        </p:nvSpPr>
        <p:spPr>
          <a:xfrm xmlns:a="http://schemas.openxmlformats.org/drawingml/2006/main">
            <a:off x="857250" y="2095500"/>
            <a:ext cx="2895600" cy="1333500"/>
          </a:xfrm>
          <a:prstGeom xmlns:a="http://schemas.openxmlformats.org/drawingml/2006/main" prst="roundRect">
            <a:avLst>
              <a:gd name="adj" fmla="val 8571"/>
            </a:avLst>
          </a:prstGeom>
          <a:noFill xmlns:a="http://schemas.openxmlformats.org/drawingml/2006/main"/>
          <a:ln xmlns:a="http://schemas.openxmlformats.org/drawingml/2006/main" w="11430">
            <a:solidFill>
              <a:srgbClr val="D2D2D7"/>
            </a:solidFill>
            <a:prstDash val="solid"/>
          </a:ln>
        </p:spPr>
      </p:sp>
      <p:sp>
        <p:nvSpPr>
          <p:cNvPr id="45" name="">
            <a:extLst xmlns:a="http://schemas.openxmlformats.org/drawingml/2006/main">
              <a:ext uri="{FF2B5EF4-FFF2-40B4-BE49-F238E27FC236}">
                <a16:creationId xmlns:a16="http://schemas.microsoft.com/office/drawing/2014/main" id="{7B111E79-AE4C-4AD0-B44C-41A8FECB4E13}"/>
              </a:ext>
            </a:extLst>
          </p:cNvPr>
          <p:cNvSpPr>
            <a:spLocks xmlns:a="http://schemas.openxmlformats.org/drawingml/2006/main" noGrp="1"/>
          </p:cNvSpPr>
          <p:nvPr/>
        </p:nvSpPr>
        <p:spPr>
          <a:xfrm xmlns:a="http://schemas.openxmlformats.org/drawingml/2006/main">
            <a:off x="1066800" y="2247900"/>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HASH MAP</a:t>
            </a:r>
          </a:p>
        </p:txBody>
      </p:sp>
      <p:sp>
        <p:nvSpPr>
          <p:cNvPr id="46" name="">
            <a:extLst xmlns:a="http://schemas.openxmlformats.org/drawingml/2006/main">
              <a:ext uri="{FF2B5EF4-FFF2-40B4-BE49-F238E27FC236}">
                <a16:creationId xmlns:a16="http://schemas.microsoft.com/office/drawing/2014/main" id="{6E8C7420-3D1D-4CD9-B63A-8AE6606ED370}"/>
              </a:ext>
            </a:extLst>
          </p:cNvPr>
          <p:cNvSpPr>
            <a:spLocks xmlns:a="http://schemas.openxmlformats.org/drawingml/2006/main" noGrp="1"/>
          </p:cNvSpPr>
          <p:nvPr/>
        </p:nvSpPr>
        <p:spPr>
          <a:xfrm xmlns:a="http://schemas.openxmlformats.org/drawingml/2006/main">
            <a:off x="1066800" y="2609850"/>
            <a:ext cx="2476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800" b="1">
                <a:solidFill>
                  <a:srgbClr val="111111"/>
                </a:solidFill>
                <a:latin typeface="Menlo"/>
                <a:ea typeface="Menlo"/>
                <a:cs typeface="Menlo"/>
              </a:defRPr>
            </a:pPr>
            <a:r>
              <a:rPr sz="1800" b="1">
                <a:solidFill>
                  <a:srgbClr val="111111"/>
                </a:solidFill>
                <a:latin typeface="Menlo"/>
                <a:ea typeface="Menlo"/>
                <a:cs typeface="Menlo"/>
              </a:rPr>
              <a:t>A → [B, C]</a:t>
            </a:r>
          </a:p>
        </p:txBody>
      </p:sp>
      <p:sp>
        <p:nvSpPr>
          <p:cNvPr id="47" name="">
            <a:extLst xmlns:a="http://schemas.openxmlformats.org/drawingml/2006/main">
              <a:ext uri="{FF2B5EF4-FFF2-40B4-BE49-F238E27FC236}">
                <a16:creationId xmlns:a16="http://schemas.microsoft.com/office/drawing/2014/main" id="{12C6AD9A-2DBC-4181-8C1C-A67A7BB40F71}"/>
              </a:ext>
            </a:extLst>
          </p:cNvPr>
          <p:cNvSpPr>
            <a:spLocks xmlns:a="http://schemas.openxmlformats.org/drawingml/2006/main" noGrp="1"/>
          </p:cNvSpPr>
          <p:nvPr/>
        </p:nvSpPr>
        <p:spPr>
          <a:xfrm xmlns:a="http://schemas.openxmlformats.org/drawingml/2006/main">
            <a:off x="1266825" y="3028950"/>
            <a:ext cx="200787" cy="259842"/>
          </a:xfrm>
          <a:prstGeom xmlns:a="http://schemas.openxmlformats.org/drawingml/2006/main" prst="roundRect">
            <a:avLst>
              <a:gd name="adj" fmla="val 23719"/>
            </a:avLst>
          </a:prstGeom>
          <a:solidFill xmlns:a="http://schemas.openxmlformats.org/drawingml/2006/main">
            <a:srgbClr val="FFFFFF"/>
          </a:solidFill>
          <a:ln xmlns:a="http://schemas.openxmlformats.org/drawingml/2006/main" w="11430">
            <a:solidFill>
              <a:srgbClr val="D2D2D7"/>
            </a:solidFill>
            <a:prstDash val="solid"/>
          </a:ln>
        </p:spPr>
      </p:sp>
      <p:sp>
        <p:nvSpPr>
          <p:cNvPr id="48" name="">
            <a:extLst xmlns:a="http://schemas.openxmlformats.org/drawingml/2006/main">
              <a:ext uri="{FF2B5EF4-FFF2-40B4-BE49-F238E27FC236}">
                <a16:creationId xmlns:a16="http://schemas.microsoft.com/office/drawing/2014/main" id="{1EFB4AB5-FC50-4E7B-ADCB-11800C8D8262}"/>
              </a:ext>
            </a:extLst>
          </p:cNvPr>
          <p:cNvSpPr>
            <a:spLocks xmlns:a="http://schemas.openxmlformats.org/drawingml/2006/main" noGrp="1"/>
          </p:cNvSpPr>
          <p:nvPr/>
        </p:nvSpPr>
        <p:spPr>
          <a:xfrm xmlns:a="http://schemas.openxmlformats.org/drawingml/2006/main">
            <a:off x="1266825" y="3076194"/>
            <a:ext cx="200787" cy="1417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558" b="0">
                <a:solidFill>
                  <a:srgbClr val="6E6E73"/>
                </a:solidFill>
                <a:latin typeface="Helvetica Neue"/>
                <a:ea typeface="Helvetica Neue"/>
                <a:cs typeface="Helvetica Neue"/>
              </a:defRPr>
            </a:pPr>
            <a:r>
              <a:rPr sz="558" b="0">
                <a:solidFill>
                  <a:srgbClr val="6E6E73"/>
                </a:solidFill>
                <a:latin typeface="Helvetica Neue"/>
                <a:ea typeface="Helvetica Neue"/>
                <a:cs typeface="Helvetica Neue"/>
              </a:rPr>
              <a:t>0</a:t>
            </a:r>
          </a:p>
        </p:txBody>
      </p:sp>
      <p:sp>
        <p:nvSpPr>
          <p:cNvPr id="49" name="">
            <a:extLst xmlns:a="http://schemas.openxmlformats.org/drawingml/2006/main">
              <a:ext uri="{FF2B5EF4-FFF2-40B4-BE49-F238E27FC236}">
                <a16:creationId xmlns:a16="http://schemas.microsoft.com/office/drawing/2014/main" id="{AD87B40B-F27B-4F7D-ABD6-ED7E7AD029D0}"/>
              </a:ext>
            </a:extLst>
          </p:cNvPr>
          <p:cNvSpPr>
            <a:spLocks xmlns:a="http://schemas.openxmlformats.org/drawingml/2006/main" noGrp="1"/>
          </p:cNvSpPr>
          <p:nvPr/>
        </p:nvSpPr>
        <p:spPr>
          <a:xfrm xmlns:a="http://schemas.openxmlformats.org/drawingml/2006/main">
            <a:off x="1514856" y="3028950"/>
            <a:ext cx="200787" cy="259842"/>
          </a:xfrm>
          <a:prstGeom xmlns:a="http://schemas.openxmlformats.org/drawingml/2006/main" prst="roundRect">
            <a:avLst>
              <a:gd name="adj" fmla="val 23719"/>
            </a:avLst>
          </a:prstGeom>
          <a:solidFill xmlns:a="http://schemas.openxmlformats.org/drawingml/2006/main">
            <a:srgbClr val="FFFFFF"/>
          </a:solidFill>
          <a:ln xmlns:a="http://schemas.openxmlformats.org/drawingml/2006/main" w="11430">
            <a:solidFill>
              <a:srgbClr val="D2D2D7"/>
            </a:solidFill>
            <a:prstDash val="solid"/>
          </a:ln>
        </p:spPr>
      </p:sp>
      <p:sp>
        <p:nvSpPr>
          <p:cNvPr id="50" name="">
            <a:extLst xmlns:a="http://schemas.openxmlformats.org/drawingml/2006/main">
              <a:ext uri="{FF2B5EF4-FFF2-40B4-BE49-F238E27FC236}">
                <a16:creationId xmlns:a16="http://schemas.microsoft.com/office/drawing/2014/main" id="{588A025F-EEF8-45BB-B799-26A5FC1BED0B}"/>
              </a:ext>
            </a:extLst>
          </p:cNvPr>
          <p:cNvSpPr>
            <a:spLocks xmlns:a="http://schemas.openxmlformats.org/drawingml/2006/main" noGrp="1"/>
          </p:cNvSpPr>
          <p:nvPr/>
        </p:nvSpPr>
        <p:spPr>
          <a:xfrm xmlns:a="http://schemas.openxmlformats.org/drawingml/2006/main">
            <a:off x="1514856" y="3076194"/>
            <a:ext cx="200787" cy="1417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558" b="0">
                <a:solidFill>
                  <a:srgbClr val="6E6E73"/>
                </a:solidFill>
                <a:latin typeface="Helvetica Neue"/>
                <a:ea typeface="Helvetica Neue"/>
                <a:cs typeface="Helvetica Neue"/>
              </a:defRPr>
            </a:pPr>
            <a:r>
              <a:rPr sz="558" b="0">
                <a:solidFill>
                  <a:srgbClr val="6E6E73"/>
                </a:solidFill>
                <a:latin typeface="Helvetica Neue"/>
                <a:ea typeface="Helvetica Neue"/>
                <a:cs typeface="Helvetica Neue"/>
              </a:rPr>
              <a:t>1</a:t>
            </a:r>
          </a:p>
        </p:txBody>
      </p:sp>
      <p:sp>
        <p:nvSpPr>
          <p:cNvPr id="51" name="">
            <a:extLst xmlns:a="http://schemas.openxmlformats.org/drawingml/2006/main">
              <a:ext uri="{FF2B5EF4-FFF2-40B4-BE49-F238E27FC236}">
                <a16:creationId xmlns:a16="http://schemas.microsoft.com/office/drawing/2014/main" id="{D69D54EB-3875-4A52-A551-1D69BDC65108}"/>
              </a:ext>
            </a:extLst>
          </p:cNvPr>
          <p:cNvSpPr>
            <a:spLocks xmlns:a="http://schemas.openxmlformats.org/drawingml/2006/main" noGrp="1"/>
          </p:cNvSpPr>
          <p:nvPr/>
        </p:nvSpPr>
        <p:spPr>
          <a:xfrm xmlns:a="http://schemas.openxmlformats.org/drawingml/2006/main">
            <a:off x="1762887" y="3028950"/>
            <a:ext cx="200787" cy="259842"/>
          </a:xfrm>
          <a:prstGeom xmlns:a="http://schemas.openxmlformats.org/drawingml/2006/main" prst="roundRect">
            <a:avLst>
              <a:gd name="adj" fmla="val 23719"/>
            </a:avLst>
          </a:prstGeom>
          <a:solidFill xmlns:a="http://schemas.openxmlformats.org/drawingml/2006/main">
            <a:srgbClr val="000000"/>
          </a:solidFill>
          <a:ln xmlns:a="http://schemas.openxmlformats.org/drawingml/2006/main" w="11430">
            <a:solidFill>
              <a:srgbClr val="000000"/>
            </a:solidFill>
            <a:prstDash val="solid"/>
          </a:ln>
        </p:spPr>
      </p:sp>
      <p:sp>
        <p:nvSpPr>
          <p:cNvPr id="52" name="">
            <a:extLst xmlns:a="http://schemas.openxmlformats.org/drawingml/2006/main">
              <a:ext uri="{FF2B5EF4-FFF2-40B4-BE49-F238E27FC236}">
                <a16:creationId xmlns:a16="http://schemas.microsoft.com/office/drawing/2014/main" id="{F5D976A7-38FB-4420-80CF-F553E3DF04E3}"/>
              </a:ext>
            </a:extLst>
          </p:cNvPr>
          <p:cNvSpPr>
            <a:spLocks xmlns:a="http://schemas.openxmlformats.org/drawingml/2006/main" noGrp="1"/>
          </p:cNvSpPr>
          <p:nvPr/>
        </p:nvSpPr>
        <p:spPr>
          <a:xfrm xmlns:a="http://schemas.openxmlformats.org/drawingml/2006/main">
            <a:off x="1762887" y="3076194"/>
            <a:ext cx="200787" cy="1417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558" b="1">
                <a:solidFill>
                  <a:srgbClr val="FFFFFF"/>
                </a:solidFill>
                <a:latin typeface="Helvetica Neue"/>
                <a:ea typeface="Helvetica Neue"/>
                <a:cs typeface="Helvetica Neue"/>
              </a:defRPr>
            </a:pPr>
            <a:r>
              <a:rPr sz="558" b="1">
                <a:solidFill>
                  <a:srgbClr val="FFFFFF"/>
                </a:solidFill>
                <a:latin typeface="Helvetica Neue"/>
                <a:ea typeface="Helvetica Neue"/>
                <a:cs typeface="Helvetica Neue"/>
              </a:rPr>
              <a:t>B C</a:t>
            </a:r>
          </a:p>
        </p:txBody>
      </p:sp>
      <p:sp>
        <p:nvSpPr>
          <p:cNvPr id="53" name="">
            <a:extLst xmlns:a="http://schemas.openxmlformats.org/drawingml/2006/main">
              <a:ext uri="{FF2B5EF4-FFF2-40B4-BE49-F238E27FC236}">
                <a16:creationId xmlns:a16="http://schemas.microsoft.com/office/drawing/2014/main" id="{0D5BB5A0-9AA6-4217-AD40-89DBCBB1FBAB}"/>
              </a:ext>
            </a:extLst>
          </p:cNvPr>
          <p:cNvSpPr>
            <a:spLocks xmlns:a="http://schemas.openxmlformats.org/drawingml/2006/main" noGrp="1"/>
          </p:cNvSpPr>
          <p:nvPr/>
        </p:nvSpPr>
        <p:spPr>
          <a:xfrm xmlns:a="http://schemas.openxmlformats.org/drawingml/2006/main">
            <a:off x="2010918" y="3028950"/>
            <a:ext cx="200787" cy="259842"/>
          </a:xfrm>
          <a:prstGeom xmlns:a="http://schemas.openxmlformats.org/drawingml/2006/main" prst="roundRect">
            <a:avLst>
              <a:gd name="adj" fmla="val 23719"/>
            </a:avLst>
          </a:prstGeom>
          <a:solidFill xmlns:a="http://schemas.openxmlformats.org/drawingml/2006/main">
            <a:srgbClr val="FFFFFF"/>
          </a:solidFill>
          <a:ln xmlns:a="http://schemas.openxmlformats.org/drawingml/2006/main" w="11430">
            <a:solidFill>
              <a:srgbClr val="D2D2D7"/>
            </a:solidFill>
            <a:prstDash val="solid"/>
          </a:ln>
        </p:spPr>
      </p:sp>
      <p:sp>
        <p:nvSpPr>
          <p:cNvPr id="54" name="">
            <a:extLst xmlns:a="http://schemas.openxmlformats.org/drawingml/2006/main">
              <a:ext uri="{FF2B5EF4-FFF2-40B4-BE49-F238E27FC236}">
                <a16:creationId xmlns:a16="http://schemas.microsoft.com/office/drawing/2014/main" id="{CFD4EF19-0543-40DC-8861-A1C19000A1FD}"/>
              </a:ext>
            </a:extLst>
          </p:cNvPr>
          <p:cNvSpPr>
            <a:spLocks xmlns:a="http://schemas.openxmlformats.org/drawingml/2006/main" noGrp="1"/>
          </p:cNvSpPr>
          <p:nvPr/>
        </p:nvSpPr>
        <p:spPr>
          <a:xfrm xmlns:a="http://schemas.openxmlformats.org/drawingml/2006/main">
            <a:off x="2010918" y="3076194"/>
            <a:ext cx="200787" cy="1417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558" b="0">
                <a:solidFill>
                  <a:srgbClr val="6E6E73"/>
                </a:solidFill>
                <a:latin typeface="Helvetica Neue"/>
                <a:ea typeface="Helvetica Neue"/>
                <a:cs typeface="Helvetica Neue"/>
              </a:defRPr>
            </a:pPr>
            <a:r>
              <a:rPr sz="558" b="0">
                <a:solidFill>
                  <a:srgbClr val="6E6E73"/>
                </a:solidFill>
                <a:latin typeface="Helvetica Neue"/>
                <a:ea typeface="Helvetica Neue"/>
                <a:cs typeface="Helvetica Neue"/>
              </a:rPr>
              <a:t>3</a:t>
            </a:r>
          </a:p>
        </p:txBody>
      </p:sp>
      <p:sp>
        <p:nvSpPr>
          <p:cNvPr id="55" name="">
            <a:extLst xmlns:a="http://schemas.openxmlformats.org/drawingml/2006/main">
              <a:ext uri="{FF2B5EF4-FFF2-40B4-BE49-F238E27FC236}">
                <a16:creationId xmlns:a16="http://schemas.microsoft.com/office/drawing/2014/main" id="{5E5CDB7F-B1FE-4C80-A367-73B7635D6DA9}"/>
              </a:ext>
            </a:extLst>
          </p:cNvPr>
          <p:cNvSpPr>
            <a:spLocks xmlns:a="http://schemas.openxmlformats.org/drawingml/2006/main" noGrp="1"/>
          </p:cNvSpPr>
          <p:nvPr/>
        </p:nvSpPr>
        <p:spPr>
          <a:xfrm xmlns:a="http://schemas.openxmlformats.org/drawingml/2006/main">
            <a:off x="2258949" y="3028950"/>
            <a:ext cx="200787" cy="259842"/>
          </a:xfrm>
          <a:prstGeom xmlns:a="http://schemas.openxmlformats.org/drawingml/2006/main" prst="roundRect">
            <a:avLst>
              <a:gd name="adj" fmla="val 23719"/>
            </a:avLst>
          </a:prstGeom>
          <a:solidFill xmlns:a="http://schemas.openxmlformats.org/drawingml/2006/main">
            <a:srgbClr val="FFFFFF"/>
          </a:solidFill>
          <a:ln xmlns:a="http://schemas.openxmlformats.org/drawingml/2006/main" w="11430">
            <a:solidFill>
              <a:srgbClr val="D2D2D7"/>
            </a:solidFill>
            <a:prstDash val="solid"/>
          </a:ln>
        </p:spPr>
      </p:sp>
      <p:sp>
        <p:nvSpPr>
          <p:cNvPr id="56" name="">
            <a:extLst xmlns:a="http://schemas.openxmlformats.org/drawingml/2006/main">
              <a:ext uri="{FF2B5EF4-FFF2-40B4-BE49-F238E27FC236}">
                <a16:creationId xmlns:a16="http://schemas.microsoft.com/office/drawing/2014/main" id="{D160E170-D38A-4F2E-A3B7-F62EBE7678B5}"/>
              </a:ext>
            </a:extLst>
          </p:cNvPr>
          <p:cNvSpPr>
            <a:spLocks xmlns:a="http://schemas.openxmlformats.org/drawingml/2006/main" noGrp="1"/>
          </p:cNvSpPr>
          <p:nvPr/>
        </p:nvSpPr>
        <p:spPr>
          <a:xfrm xmlns:a="http://schemas.openxmlformats.org/drawingml/2006/main">
            <a:off x="2258949" y="3076194"/>
            <a:ext cx="200787" cy="1417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558" b="0">
                <a:solidFill>
                  <a:srgbClr val="6E6E73"/>
                </a:solidFill>
                <a:latin typeface="Helvetica Neue"/>
                <a:ea typeface="Helvetica Neue"/>
                <a:cs typeface="Helvetica Neue"/>
              </a:defRPr>
            </a:pPr>
            <a:r>
              <a:rPr sz="558" b="0">
                <a:solidFill>
                  <a:srgbClr val="6E6E73"/>
                </a:solidFill>
                <a:latin typeface="Helvetica Neue"/>
                <a:ea typeface="Helvetica Neue"/>
                <a:cs typeface="Helvetica Neue"/>
              </a:rPr>
              <a:t>4</a:t>
            </a:r>
          </a:p>
        </p:txBody>
      </p:sp>
      <p:sp>
        <p:nvSpPr>
          <p:cNvPr id="57" name="">
            <a:extLst xmlns:a="http://schemas.openxmlformats.org/drawingml/2006/main">
              <a:ext uri="{FF2B5EF4-FFF2-40B4-BE49-F238E27FC236}">
                <a16:creationId xmlns:a16="http://schemas.microsoft.com/office/drawing/2014/main" id="{638C7824-CE30-46D0-A4F3-55D0A1228FC5}"/>
              </a:ext>
            </a:extLst>
          </p:cNvPr>
          <p:cNvSpPr>
            <a:spLocks xmlns:a="http://schemas.openxmlformats.org/drawingml/2006/main" noGrp="1"/>
          </p:cNvSpPr>
          <p:nvPr/>
        </p:nvSpPr>
        <p:spPr>
          <a:xfrm xmlns:a="http://schemas.openxmlformats.org/drawingml/2006/main">
            <a:off x="2506980" y="3028950"/>
            <a:ext cx="200787" cy="259842"/>
          </a:xfrm>
          <a:prstGeom xmlns:a="http://schemas.openxmlformats.org/drawingml/2006/main" prst="roundRect">
            <a:avLst>
              <a:gd name="adj" fmla="val 23719"/>
            </a:avLst>
          </a:prstGeom>
          <a:solidFill xmlns:a="http://schemas.openxmlformats.org/drawingml/2006/main">
            <a:srgbClr val="FFFFFF"/>
          </a:solidFill>
          <a:ln xmlns:a="http://schemas.openxmlformats.org/drawingml/2006/main" w="11430">
            <a:solidFill>
              <a:srgbClr val="D2D2D7"/>
            </a:solidFill>
            <a:prstDash val="solid"/>
          </a:ln>
        </p:spPr>
      </p:sp>
      <p:sp>
        <p:nvSpPr>
          <p:cNvPr id="58" name="">
            <a:extLst xmlns:a="http://schemas.openxmlformats.org/drawingml/2006/main">
              <a:ext uri="{FF2B5EF4-FFF2-40B4-BE49-F238E27FC236}">
                <a16:creationId xmlns:a16="http://schemas.microsoft.com/office/drawing/2014/main" id="{3525D7B5-02BB-4971-A51C-D38EC6ED108D}"/>
              </a:ext>
            </a:extLst>
          </p:cNvPr>
          <p:cNvSpPr>
            <a:spLocks xmlns:a="http://schemas.openxmlformats.org/drawingml/2006/main" noGrp="1"/>
          </p:cNvSpPr>
          <p:nvPr/>
        </p:nvSpPr>
        <p:spPr>
          <a:xfrm xmlns:a="http://schemas.openxmlformats.org/drawingml/2006/main">
            <a:off x="2506980" y="3076194"/>
            <a:ext cx="200787" cy="141732"/>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558" b="0">
                <a:solidFill>
                  <a:srgbClr val="6E6E73"/>
                </a:solidFill>
                <a:latin typeface="Helvetica Neue"/>
                <a:ea typeface="Helvetica Neue"/>
                <a:cs typeface="Helvetica Neue"/>
              </a:defRPr>
            </a:pPr>
            <a:r>
              <a:rPr sz="558" b="0">
                <a:solidFill>
                  <a:srgbClr val="6E6E73"/>
                </a:solidFill>
                <a:latin typeface="Helvetica Neue"/>
                <a:ea typeface="Helvetica Neue"/>
                <a:cs typeface="Helvetica Neue"/>
              </a:rPr>
              <a:t>5</a:t>
            </a:r>
          </a:p>
        </p:txBody>
      </p:sp>
      <p:sp>
        <p:nvSpPr>
          <p:cNvPr id="59" name="">
            <a:extLst xmlns:a="http://schemas.openxmlformats.org/drawingml/2006/main">
              <a:ext uri="{FF2B5EF4-FFF2-40B4-BE49-F238E27FC236}">
                <a16:creationId xmlns:a16="http://schemas.microsoft.com/office/drawing/2014/main" id="{1C55762E-7FE4-4BFF-883E-D02263F8947E}"/>
              </a:ext>
            </a:extLst>
          </p:cNvPr>
          <p:cNvSpPr>
            <a:spLocks xmlns:a="http://schemas.openxmlformats.org/drawingml/2006/main" noGrp="1"/>
          </p:cNvSpPr>
          <p:nvPr/>
        </p:nvSpPr>
        <p:spPr>
          <a:xfrm xmlns:a="http://schemas.openxmlformats.org/drawingml/2006/main">
            <a:off x="857250" y="3829050"/>
            <a:ext cx="2895600" cy="1333500"/>
          </a:xfrm>
          <a:prstGeom xmlns:a="http://schemas.openxmlformats.org/drawingml/2006/main" prst="roundRect">
            <a:avLst>
              <a:gd name="adj" fmla="val 8571"/>
            </a:avLst>
          </a:prstGeom>
          <a:noFill xmlns:a="http://schemas.openxmlformats.org/drawingml/2006/main"/>
          <a:ln xmlns:a="http://schemas.openxmlformats.org/drawingml/2006/main" w="11430">
            <a:solidFill>
              <a:srgbClr val="D2D2D7"/>
            </a:solidFill>
            <a:prstDash val="solid"/>
          </a:ln>
        </p:spPr>
      </p:sp>
      <p:sp>
        <p:nvSpPr>
          <p:cNvPr id="60" name="">
            <a:extLst xmlns:a="http://schemas.openxmlformats.org/drawingml/2006/main">
              <a:ext uri="{FF2B5EF4-FFF2-40B4-BE49-F238E27FC236}">
                <a16:creationId xmlns:a16="http://schemas.microsoft.com/office/drawing/2014/main" id="{AAC0CDFB-027D-4B0D-92E4-B977673ABE2B}"/>
              </a:ext>
            </a:extLst>
          </p:cNvPr>
          <p:cNvSpPr>
            <a:spLocks xmlns:a="http://schemas.openxmlformats.org/drawingml/2006/main" noGrp="1"/>
          </p:cNvSpPr>
          <p:nvPr/>
        </p:nvSpPr>
        <p:spPr>
          <a:xfrm xmlns:a="http://schemas.openxmlformats.org/drawingml/2006/main">
            <a:off x="1066800" y="3981450"/>
            <a:ext cx="114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GRAPH</a:t>
            </a:r>
          </a:p>
        </p:txBody>
      </p:sp>
      <p:sp>
        <p:nvSpPr>
          <p:cNvPr id="61" name="">
            <a:extLst xmlns:a="http://schemas.openxmlformats.org/drawingml/2006/main">
              <a:ext uri="{FF2B5EF4-FFF2-40B4-BE49-F238E27FC236}">
                <a16:creationId xmlns:a16="http://schemas.microsoft.com/office/drawing/2014/main" id="{708B3E55-A829-4B6B-868B-33CB3166E2E1}"/>
              </a:ext>
            </a:extLst>
          </p:cNvPr>
          <p:cNvSpPr>
            <a:spLocks xmlns:a="http://schemas.openxmlformats.org/drawingml/2006/main" noGrp="1"/>
          </p:cNvSpPr>
          <p:nvPr/>
        </p:nvSpPr>
        <p:spPr>
          <a:xfrm xmlns:a="http://schemas.openxmlformats.org/drawingml/2006/main">
            <a:off x="1508760" y="4502277"/>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2" name="">
            <a:extLst xmlns:a="http://schemas.openxmlformats.org/drawingml/2006/main">
              <a:ext uri="{FF2B5EF4-FFF2-40B4-BE49-F238E27FC236}">
                <a16:creationId xmlns:a16="http://schemas.microsoft.com/office/drawing/2014/main" id="{EF0351FA-1190-4D19-B98C-71D8F7C1AD62}"/>
              </a:ext>
            </a:extLst>
          </p:cNvPr>
          <p:cNvSpPr>
            <a:spLocks xmlns:a="http://schemas.openxmlformats.org/drawingml/2006/main" noGrp="1"/>
          </p:cNvSpPr>
          <p:nvPr/>
        </p:nvSpPr>
        <p:spPr>
          <a:xfrm xmlns:a="http://schemas.openxmlformats.org/drawingml/2006/main">
            <a:off x="2098548" y="426910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418" name=""/>
          <p:cNvCxnSpPr>
            <a:stCxn xmlns:a="http://schemas.openxmlformats.org/drawingml/2006/main" id="61" idx="6"/>
            <a:endCxn xmlns:a="http://schemas.openxmlformats.org/drawingml/2006/main" id="62" idx="2"/>
          </p:cNvCxnSpPr>
          <p:nvPr/>
        </p:nvCxnSpPr>
        <p:spPr>
          <a:xfrm xmlns:a="http://schemas.openxmlformats.org/drawingml/2006/main" flipV="1">
            <a:off x="1527810" y="4278630"/>
            <a:ext cx="570738" cy="233172"/>
          </a:xfrm>
          <a:prstGeom xmlns:a="http://schemas.openxmlformats.org/drawingml/2006/main" prst="straightConnector1">
            <a:avLst/>
          </a:prstGeom>
          <a:ln xmlns:a="http://schemas.openxmlformats.org/drawingml/2006/main" w="20955">
            <a:solidFill>
              <a:srgbClr val="000000"/>
            </a:solidFill>
            <a:prstDash val="solid"/>
            <a:tailEnd type="triangle" w="sm" len="sm"/>
          </a:ln>
        </p:spPr>
      </p:cxnSp>
      <p:sp>
        <p:nvSpPr>
          <p:cNvPr id="64" name="">
            <a:extLst xmlns:a="http://schemas.openxmlformats.org/drawingml/2006/main">
              <a:ext uri="{FF2B5EF4-FFF2-40B4-BE49-F238E27FC236}">
                <a16:creationId xmlns:a16="http://schemas.microsoft.com/office/drawing/2014/main" id="{566B3FD6-BCA0-4E2A-BFF1-85EEE421B117}"/>
              </a:ext>
            </a:extLst>
          </p:cNvPr>
          <p:cNvSpPr>
            <a:spLocks xmlns:a="http://schemas.openxmlformats.org/drawingml/2006/main" noGrp="1"/>
          </p:cNvSpPr>
          <p:nvPr/>
        </p:nvSpPr>
        <p:spPr>
          <a:xfrm xmlns:a="http://schemas.openxmlformats.org/drawingml/2006/main">
            <a:off x="1508760" y="4584573"/>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5" name="">
            <a:extLst xmlns:a="http://schemas.openxmlformats.org/drawingml/2006/main">
              <a:ext uri="{FF2B5EF4-FFF2-40B4-BE49-F238E27FC236}">
                <a16:creationId xmlns:a16="http://schemas.microsoft.com/office/drawing/2014/main" id="{D4A5DD54-B4D4-445B-BDC0-9F140AF166AB}"/>
              </a:ext>
            </a:extLst>
          </p:cNvPr>
          <p:cNvSpPr>
            <a:spLocks xmlns:a="http://schemas.openxmlformats.org/drawingml/2006/main" noGrp="1"/>
          </p:cNvSpPr>
          <p:nvPr/>
        </p:nvSpPr>
        <p:spPr>
          <a:xfrm xmlns:a="http://schemas.openxmlformats.org/drawingml/2006/main">
            <a:off x="2139696" y="4831461"/>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421" name=""/>
          <p:cNvCxnSpPr>
            <a:stCxn xmlns:a="http://schemas.openxmlformats.org/drawingml/2006/main" id="64" idx="6"/>
            <a:endCxn xmlns:a="http://schemas.openxmlformats.org/drawingml/2006/main" id="65" idx="2"/>
          </p:cNvCxnSpPr>
          <p:nvPr/>
        </p:nvCxnSpPr>
        <p:spPr>
          <a:xfrm xmlns:a="http://schemas.openxmlformats.org/drawingml/2006/main">
            <a:off x="1527810" y="4594098"/>
            <a:ext cx="611886" cy="246888"/>
          </a:xfrm>
          <a:prstGeom xmlns:a="http://schemas.openxmlformats.org/drawingml/2006/main" prst="straightConnector1">
            <a:avLst/>
          </a:prstGeom>
          <a:ln xmlns:a="http://schemas.openxmlformats.org/drawingml/2006/main" w="20955">
            <a:solidFill>
              <a:srgbClr val="000000"/>
            </a:solidFill>
            <a:prstDash val="solid"/>
            <a:tailEnd type="triangle" w="sm" len="sm"/>
          </a:ln>
        </p:spPr>
      </p:cxnSp>
      <p:sp>
        <p:nvSpPr>
          <p:cNvPr id="67" name="">
            <a:extLst xmlns:a="http://schemas.openxmlformats.org/drawingml/2006/main">
              <a:ext uri="{FF2B5EF4-FFF2-40B4-BE49-F238E27FC236}">
                <a16:creationId xmlns:a16="http://schemas.microsoft.com/office/drawing/2014/main" id="{02E4C0F0-7C56-4C4D-BF88-5CD5A8328785}"/>
              </a:ext>
            </a:extLst>
          </p:cNvPr>
          <p:cNvSpPr>
            <a:spLocks xmlns:a="http://schemas.openxmlformats.org/drawingml/2006/main" noGrp="1"/>
          </p:cNvSpPr>
          <p:nvPr/>
        </p:nvSpPr>
        <p:spPr>
          <a:xfrm xmlns:a="http://schemas.openxmlformats.org/drawingml/2006/main">
            <a:off x="2372868" y="4255389"/>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8" name="">
            <a:extLst xmlns:a="http://schemas.openxmlformats.org/drawingml/2006/main">
              <a:ext uri="{FF2B5EF4-FFF2-40B4-BE49-F238E27FC236}">
                <a16:creationId xmlns:a16="http://schemas.microsoft.com/office/drawing/2014/main" id="{64A8E86D-48DC-43D9-9D52-C07DA51A2226}"/>
              </a:ext>
            </a:extLst>
          </p:cNvPr>
          <p:cNvSpPr>
            <a:spLocks xmlns:a="http://schemas.openxmlformats.org/drawingml/2006/main" noGrp="1"/>
          </p:cNvSpPr>
          <p:nvPr/>
        </p:nvSpPr>
        <p:spPr>
          <a:xfrm xmlns:a="http://schemas.openxmlformats.org/drawingml/2006/main">
            <a:off x="2866644" y="4515993"/>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424" name=""/>
          <p:cNvCxnSpPr>
            <a:stCxn xmlns:a="http://schemas.openxmlformats.org/drawingml/2006/main" id="67" idx="5"/>
            <a:endCxn xmlns:a="http://schemas.openxmlformats.org/drawingml/2006/main" id="68" idx="1"/>
          </p:cNvCxnSpPr>
          <p:nvPr/>
        </p:nvCxnSpPr>
        <p:spPr>
          <a:xfrm xmlns:a="http://schemas.openxmlformats.org/drawingml/2006/main">
            <a:off x="2389128" y="4271649"/>
            <a:ext cx="480306" cy="247134"/>
          </a:xfrm>
          <a:prstGeom xmlns:a="http://schemas.openxmlformats.org/drawingml/2006/main" prst="straightConnector1">
            <a:avLst/>
          </a:prstGeom>
          <a:ln xmlns:a="http://schemas.openxmlformats.org/drawingml/2006/main" w="11430">
            <a:solidFill>
              <a:srgbClr val="D2D2D7"/>
            </a:solidFill>
            <a:prstDash val="solid"/>
            <a:tailEnd type="triangle" w="sm" len="sm"/>
          </a:ln>
        </p:spPr>
      </p:cxnSp>
      <p:sp>
        <p:nvSpPr>
          <p:cNvPr id="70" name="">
            <a:extLst xmlns:a="http://schemas.openxmlformats.org/drawingml/2006/main">
              <a:ext uri="{FF2B5EF4-FFF2-40B4-BE49-F238E27FC236}">
                <a16:creationId xmlns:a16="http://schemas.microsoft.com/office/drawing/2014/main" id="{5C1AF561-D034-46BC-9C50-0A2243747E48}"/>
              </a:ext>
            </a:extLst>
          </p:cNvPr>
          <p:cNvSpPr>
            <a:spLocks xmlns:a="http://schemas.openxmlformats.org/drawingml/2006/main" noGrp="1"/>
          </p:cNvSpPr>
          <p:nvPr/>
        </p:nvSpPr>
        <p:spPr>
          <a:xfrm xmlns:a="http://schemas.openxmlformats.org/drawingml/2006/main">
            <a:off x="2414016" y="4845177"/>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71" name="">
            <a:extLst xmlns:a="http://schemas.openxmlformats.org/drawingml/2006/main">
              <a:ext uri="{FF2B5EF4-FFF2-40B4-BE49-F238E27FC236}">
                <a16:creationId xmlns:a16="http://schemas.microsoft.com/office/drawing/2014/main" id="{20A9DABF-967B-442C-AEDC-F451FBC325AC}"/>
              </a:ext>
            </a:extLst>
          </p:cNvPr>
          <p:cNvSpPr>
            <a:spLocks xmlns:a="http://schemas.openxmlformats.org/drawingml/2006/main" noGrp="1"/>
          </p:cNvSpPr>
          <p:nvPr/>
        </p:nvSpPr>
        <p:spPr>
          <a:xfrm xmlns:a="http://schemas.openxmlformats.org/drawingml/2006/main">
            <a:off x="2866644" y="4570857"/>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427" name=""/>
          <p:cNvCxnSpPr>
            <a:stCxn xmlns:a="http://schemas.openxmlformats.org/drawingml/2006/main" id="70" idx="7"/>
            <a:endCxn xmlns:a="http://schemas.openxmlformats.org/drawingml/2006/main" id="71" idx="3"/>
          </p:cNvCxnSpPr>
          <p:nvPr/>
        </p:nvCxnSpPr>
        <p:spPr>
          <a:xfrm xmlns:a="http://schemas.openxmlformats.org/drawingml/2006/main" flipV="1">
            <a:off x="2430276" y="4587117"/>
            <a:ext cx="439158" cy="260850"/>
          </a:xfrm>
          <a:prstGeom xmlns:a="http://schemas.openxmlformats.org/drawingml/2006/main" prst="straightConnector1">
            <a:avLst/>
          </a:prstGeom>
          <a:ln xmlns:a="http://schemas.openxmlformats.org/drawingml/2006/main" w="11430">
            <a:solidFill>
              <a:srgbClr val="D2D2D7"/>
            </a:solidFill>
            <a:prstDash val="solid"/>
            <a:tailEnd type="triangle" w="sm" len="sm"/>
          </a:ln>
        </p:spPr>
      </p:cxnSp>
      <p:sp>
        <p:nvSpPr>
          <p:cNvPr id="73" name="">
            <a:extLst xmlns:a="http://schemas.openxmlformats.org/drawingml/2006/main">
              <a:ext uri="{FF2B5EF4-FFF2-40B4-BE49-F238E27FC236}">
                <a16:creationId xmlns:a16="http://schemas.microsoft.com/office/drawing/2014/main" id="{7EEBE32A-031F-4C87-8DAE-5C1348D9E106}"/>
              </a:ext>
            </a:extLst>
          </p:cNvPr>
          <p:cNvSpPr>
            <a:spLocks xmlns:a="http://schemas.openxmlformats.org/drawingml/2006/main" noGrp="1"/>
          </p:cNvSpPr>
          <p:nvPr/>
        </p:nvSpPr>
        <p:spPr>
          <a:xfrm xmlns:a="http://schemas.openxmlformats.org/drawingml/2006/main">
            <a:off x="1228725" y="4400550"/>
            <a:ext cx="304800" cy="30480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74" name="">
            <a:extLst xmlns:a="http://schemas.openxmlformats.org/drawingml/2006/main">
              <a:ext uri="{FF2B5EF4-FFF2-40B4-BE49-F238E27FC236}">
                <a16:creationId xmlns:a16="http://schemas.microsoft.com/office/drawing/2014/main" id="{19F9F681-BBEB-4B00-BFB1-EEBBFB50749C}"/>
              </a:ext>
            </a:extLst>
          </p:cNvPr>
          <p:cNvSpPr>
            <a:spLocks xmlns:a="http://schemas.openxmlformats.org/drawingml/2006/main" noGrp="1"/>
          </p:cNvSpPr>
          <p:nvPr/>
        </p:nvSpPr>
        <p:spPr>
          <a:xfrm xmlns:a="http://schemas.openxmlformats.org/drawingml/2006/main">
            <a:off x="1228725" y="44386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A</a:t>
            </a:r>
          </a:p>
        </p:txBody>
      </p:sp>
      <p:sp>
        <p:nvSpPr>
          <p:cNvPr id="75" name="">
            <a:extLst xmlns:a="http://schemas.openxmlformats.org/drawingml/2006/main">
              <a:ext uri="{FF2B5EF4-FFF2-40B4-BE49-F238E27FC236}">
                <a16:creationId xmlns:a16="http://schemas.microsoft.com/office/drawing/2014/main" id="{00C05179-012D-4A66-9D77-C173E1D46649}"/>
              </a:ext>
            </a:extLst>
          </p:cNvPr>
          <p:cNvSpPr>
            <a:spLocks xmlns:a="http://schemas.openxmlformats.org/drawingml/2006/main" noGrp="1"/>
          </p:cNvSpPr>
          <p:nvPr/>
        </p:nvSpPr>
        <p:spPr>
          <a:xfrm xmlns:a="http://schemas.openxmlformats.org/drawingml/2006/main">
            <a:off x="2092833" y="4085082"/>
            <a:ext cx="304800" cy="304800"/>
          </a:xfrm>
          <a:prstGeom xmlns:a="http://schemas.openxmlformats.org/drawingml/2006/main" prst="ellipse">
            <a:avLst/>
          </a:prstGeom>
          <a:solidFill xmlns:a="http://schemas.openxmlformats.org/drawingml/2006/main">
            <a:srgbClr val="FFFFFF"/>
          </a:solidFill>
          <a:ln xmlns:a="http://schemas.openxmlformats.org/drawingml/2006/main" w="12383">
            <a:solidFill>
              <a:srgbClr val="000000"/>
            </a:solidFill>
            <a:prstDash val="solid"/>
          </a:ln>
        </p:spPr>
      </p:sp>
      <p:sp>
        <p:nvSpPr>
          <p:cNvPr id="76" name="">
            <a:extLst xmlns:a="http://schemas.openxmlformats.org/drawingml/2006/main">
              <a:ext uri="{FF2B5EF4-FFF2-40B4-BE49-F238E27FC236}">
                <a16:creationId xmlns:a16="http://schemas.microsoft.com/office/drawing/2014/main" id="{12410AC7-9D5F-4BBD-AA3F-DD0549ACD511}"/>
              </a:ext>
            </a:extLst>
          </p:cNvPr>
          <p:cNvSpPr>
            <a:spLocks xmlns:a="http://schemas.openxmlformats.org/drawingml/2006/main" noGrp="1"/>
          </p:cNvSpPr>
          <p:nvPr/>
        </p:nvSpPr>
        <p:spPr>
          <a:xfrm xmlns:a="http://schemas.openxmlformats.org/drawingml/2006/main">
            <a:off x="2092833" y="4123182"/>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000000"/>
                </a:solidFill>
                <a:latin typeface="Helvetica Neue"/>
                <a:ea typeface="Helvetica Neue"/>
                <a:cs typeface="Helvetica Neue"/>
              </a:defRPr>
            </a:pPr>
            <a:r>
              <a:rPr sz="1200" b="1">
                <a:solidFill>
                  <a:srgbClr val="000000"/>
                </a:solidFill>
                <a:latin typeface="Helvetica Neue"/>
                <a:ea typeface="Helvetica Neue"/>
                <a:cs typeface="Helvetica Neue"/>
              </a:rPr>
              <a:t>B</a:t>
            </a:r>
          </a:p>
        </p:txBody>
      </p:sp>
      <p:sp>
        <p:nvSpPr>
          <p:cNvPr id="77" name="">
            <a:extLst xmlns:a="http://schemas.openxmlformats.org/drawingml/2006/main">
              <a:ext uri="{FF2B5EF4-FFF2-40B4-BE49-F238E27FC236}">
                <a16:creationId xmlns:a16="http://schemas.microsoft.com/office/drawing/2014/main" id="{7111C3F1-702C-459F-AC67-D51C003E8F3A}"/>
              </a:ext>
            </a:extLst>
          </p:cNvPr>
          <p:cNvSpPr>
            <a:spLocks xmlns:a="http://schemas.openxmlformats.org/drawingml/2006/main" noGrp="1"/>
          </p:cNvSpPr>
          <p:nvPr/>
        </p:nvSpPr>
        <p:spPr>
          <a:xfrm xmlns:a="http://schemas.openxmlformats.org/drawingml/2006/main">
            <a:off x="2133981" y="4729734"/>
            <a:ext cx="304800" cy="304800"/>
          </a:xfrm>
          <a:prstGeom xmlns:a="http://schemas.openxmlformats.org/drawingml/2006/main" prst="ellipse">
            <a:avLst/>
          </a:prstGeom>
          <a:solidFill xmlns:a="http://schemas.openxmlformats.org/drawingml/2006/main">
            <a:srgbClr val="FFFFFF"/>
          </a:solidFill>
          <a:ln xmlns:a="http://schemas.openxmlformats.org/drawingml/2006/main" w="12383">
            <a:solidFill>
              <a:srgbClr val="000000"/>
            </a:solidFill>
            <a:prstDash val="solid"/>
          </a:ln>
        </p:spPr>
      </p:sp>
      <p:sp>
        <p:nvSpPr>
          <p:cNvPr id="78" name="">
            <a:extLst xmlns:a="http://schemas.openxmlformats.org/drawingml/2006/main">
              <a:ext uri="{FF2B5EF4-FFF2-40B4-BE49-F238E27FC236}">
                <a16:creationId xmlns:a16="http://schemas.microsoft.com/office/drawing/2014/main" id="{9229BA36-6D50-4BFE-A0FF-C64DDCEF17D6}"/>
              </a:ext>
            </a:extLst>
          </p:cNvPr>
          <p:cNvSpPr>
            <a:spLocks xmlns:a="http://schemas.openxmlformats.org/drawingml/2006/main" noGrp="1"/>
          </p:cNvSpPr>
          <p:nvPr/>
        </p:nvSpPr>
        <p:spPr>
          <a:xfrm xmlns:a="http://schemas.openxmlformats.org/drawingml/2006/main">
            <a:off x="2133981" y="4767834"/>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000000"/>
                </a:solidFill>
                <a:latin typeface="Helvetica Neue"/>
                <a:ea typeface="Helvetica Neue"/>
                <a:cs typeface="Helvetica Neue"/>
              </a:defRPr>
            </a:pPr>
            <a:r>
              <a:rPr sz="1200" b="1">
                <a:solidFill>
                  <a:srgbClr val="000000"/>
                </a:solidFill>
                <a:latin typeface="Helvetica Neue"/>
                <a:ea typeface="Helvetica Neue"/>
                <a:cs typeface="Helvetica Neue"/>
              </a:rPr>
              <a:t>C</a:t>
            </a:r>
          </a:p>
        </p:txBody>
      </p:sp>
      <p:sp>
        <p:nvSpPr>
          <p:cNvPr id="79" name="">
            <a:extLst xmlns:a="http://schemas.openxmlformats.org/drawingml/2006/main">
              <a:ext uri="{FF2B5EF4-FFF2-40B4-BE49-F238E27FC236}">
                <a16:creationId xmlns:a16="http://schemas.microsoft.com/office/drawing/2014/main" id="{684DE38D-7A1D-4270-A8E9-90A6A7D95172}"/>
              </a:ext>
            </a:extLst>
          </p:cNvPr>
          <p:cNvSpPr>
            <a:spLocks xmlns:a="http://schemas.openxmlformats.org/drawingml/2006/main" noGrp="1"/>
          </p:cNvSpPr>
          <p:nvPr/>
        </p:nvSpPr>
        <p:spPr>
          <a:xfrm xmlns:a="http://schemas.openxmlformats.org/drawingml/2006/main">
            <a:off x="2860929" y="4400550"/>
            <a:ext cx="304800" cy="304800"/>
          </a:xfrm>
          <a:prstGeom xmlns:a="http://schemas.openxmlformats.org/drawingml/2006/main" prst="ellipse">
            <a:avLst/>
          </a:prstGeom>
          <a:solidFill xmlns:a="http://schemas.openxmlformats.org/drawingml/2006/main">
            <a:srgbClr val="FFFFFF"/>
          </a:solidFill>
          <a:ln xmlns:a="http://schemas.openxmlformats.org/drawingml/2006/main" w="12383">
            <a:solidFill>
              <a:srgbClr val="D2D2D7"/>
            </a:solidFill>
            <a:prstDash val="solid"/>
          </a:ln>
        </p:spPr>
      </p:sp>
      <p:sp>
        <p:nvSpPr>
          <p:cNvPr id="80" name="">
            <a:extLst xmlns:a="http://schemas.openxmlformats.org/drawingml/2006/main">
              <a:ext uri="{FF2B5EF4-FFF2-40B4-BE49-F238E27FC236}">
                <a16:creationId xmlns:a16="http://schemas.microsoft.com/office/drawing/2014/main" id="{DAB15987-6229-4676-AAC3-4855E3AF11BA}"/>
              </a:ext>
            </a:extLst>
          </p:cNvPr>
          <p:cNvSpPr>
            <a:spLocks xmlns:a="http://schemas.openxmlformats.org/drawingml/2006/main" noGrp="1"/>
          </p:cNvSpPr>
          <p:nvPr/>
        </p:nvSpPr>
        <p:spPr>
          <a:xfrm xmlns:a="http://schemas.openxmlformats.org/drawingml/2006/main">
            <a:off x="2860929" y="44386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D</a:t>
            </a:r>
          </a:p>
        </p:txBody>
      </p:sp>
      <p:sp>
        <p:nvSpPr>
          <p:cNvPr id="81" name="">
            <a:extLst xmlns:a="http://schemas.openxmlformats.org/drawingml/2006/main">
              <a:ext uri="{FF2B5EF4-FFF2-40B4-BE49-F238E27FC236}">
                <a16:creationId xmlns:a16="http://schemas.microsoft.com/office/drawing/2014/main" id="{23343D25-6B3D-4BA0-85A4-9DD4BEBFF848}"/>
              </a:ext>
            </a:extLst>
          </p:cNvPr>
          <p:cNvSpPr>
            <a:spLocks xmlns:a="http://schemas.openxmlformats.org/drawingml/2006/main" noGrp="1"/>
          </p:cNvSpPr>
          <p:nvPr/>
        </p:nvSpPr>
        <p:spPr>
          <a:xfrm xmlns:a="http://schemas.openxmlformats.org/drawingml/2006/main">
            <a:off x="4762500" y="2781300"/>
            <a:ext cx="2362200" cy="1390650"/>
          </a:xfrm>
          <a:prstGeom xmlns:a="http://schemas.openxmlformats.org/drawingml/2006/main" prst="roundRect">
            <a:avLst>
              <a:gd name="adj" fmla="val 12329"/>
            </a:avLst>
          </a:prstGeom>
          <a:noFill xmlns:a="http://schemas.openxmlformats.org/drawingml/2006/main"/>
          <a:ln xmlns:a="http://schemas.openxmlformats.org/drawingml/2006/main" w="14288">
            <a:solidFill>
              <a:srgbClr val="000000"/>
            </a:solidFill>
            <a:prstDash val="solid"/>
          </a:ln>
        </p:spPr>
      </p:sp>
      <p:sp>
        <p:nvSpPr>
          <p:cNvPr id="82" name="">
            <a:extLst xmlns:a="http://schemas.openxmlformats.org/drawingml/2006/main">
              <a:ext uri="{FF2B5EF4-FFF2-40B4-BE49-F238E27FC236}">
                <a16:creationId xmlns:a16="http://schemas.microsoft.com/office/drawing/2014/main" id="{7E97B75E-C6A8-4488-9905-F4124A67B861}"/>
              </a:ext>
            </a:extLst>
          </p:cNvPr>
          <p:cNvSpPr>
            <a:spLocks xmlns:a="http://schemas.openxmlformats.org/drawingml/2006/main" noGrp="1"/>
          </p:cNvSpPr>
          <p:nvPr/>
        </p:nvSpPr>
        <p:spPr>
          <a:xfrm xmlns:a="http://schemas.openxmlformats.org/drawingml/2006/main">
            <a:off x="4991100" y="3009900"/>
            <a:ext cx="1905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950" b="1">
                <a:solidFill>
                  <a:srgbClr val="000000"/>
                </a:solidFill>
                <a:latin typeface="Helvetica Neue"/>
                <a:ea typeface="Helvetica Neue"/>
                <a:cs typeface="Helvetica Neue"/>
              </a:defRPr>
            </a:pPr>
            <a:r>
              <a:rPr sz="1950" b="1">
                <a:solidFill>
                  <a:srgbClr val="000000"/>
                </a:solidFill>
                <a:latin typeface="Helvetica Neue"/>
                <a:ea typeface="Helvetica Neue"/>
                <a:cs typeface="Helvetica Neue"/>
              </a:rPr>
              <a:t>SEMANTIC</a:t>
            </a:r>
          </a:p>
          <a:p xmlns:a="http://schemas.openxmlformats.org/drawingml/2006/main">
            <a:pPr algn="ctr">
              <a:buNone/>
              <a:defRPr sz="1950" b="1">
                <a:solidFill>
                  <a:srgbClr val="000000"/>
                </a:solidFill>
                <a:latin typeface="Helvetica Neue"/>
                <a:ea typeface="Helvetica Neue"/>
                <a:cs typeface="Helvetica Neue"/>
              </a:defRPr>
            </a:pPr>
            <a:r>
              <a:rPr sz="1950" b="1">
                <a:solidFill>
                  <a:srgbClr val="000000"/>
                </a:solidFill>
                <a:latin typeface="Helvetica Neue"/>
                <a:ea typeface="Helvetica Neue"/>
                <a:cs typeface="Helvetica Neue"/>
              </a:rPr>
              <a:t>MODEL</a:t>
            </a:r>
          </a:p>
        </p:txBody>
      </p:sp>
      <p:sp>
        <p:nvSpPr>
          <p:cNvPr id="83" name="">
            <a:extLst xmlns:a="http://schemas.openxmlformats.org/drawingml/2006/main">
              <a:ext uri="{FF2B5EF4-FFF2-40B4-BE49-F238E27FC236}">
                <a16:creationId xmlns:a16="http://schemas.microsoft.com/office/drawing/2014/main" id="{992B03ED-143C-4004-AC72-42BABB4B2FBD}"/>
              </a:ext>
            </a:extLst>
          </p:cNvPr>
          <p:cNvSpPr>
            <a:spLocks xmlns:a="http://schemas.openxmlformats.org/drawingml/2006/main" noGrp="1"/>
          </p:cNvSpPr>
          <p:nvPr/>
        </p:nvSpPr>
        <p:spPr>
          <a:xfrm xmlns:a="http://schemas.openxmlformats.org/drawingml/2006/main">
            <a:off x="4991100" y="3695700"/>
            <a:ext cx="1905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1">
                <a:solidFill>
                  <a:srgbClr val="6E6E73"/>
                </a:solidFill>
                <a:latin typeface="Menlo"/>
                <a:ea typeface="Menlo"/>
                <a:cs typeface="Menlo"/>
              </a:defRPr>
            </a:pPr>
            <a:r>
              <a:rPr sz="1050" b="1">
                <a:solidFill>
                  <a:srgbClr val="6E6E73"/>
                </a:solidFill>
                <a:latin typeface="Menlo"/>
                <a:ea typeface="Menlo"/>
                <a:cs typeface="Menlo"/>
              </a:rPr>
              <a:t>object  →  relation</a:t>
            </a:r>
          </a:p>
        </p:txBody>
      </p:sp>
      <p:sp>
        <p:nvSpPr>
          <p:cNvPr id="84" name="">
            <a:extLst xmlns:a="http://schemas.openxmlformats.org/drawingml/2006/main">
              <a:ext uri="{FF2B5EF4-FFF2-40B4-BE49-F238E27FC236}">
                <a16:creationId xmlns:a16="http://schemas.microsoft.com/office/drawing/2014/main" id="{8FF6D947-7120-47F6-91FE-F8D87309066F}"/>
              </a:ext>
            </a:extLst>
          </p:cNvPr>
          <p:cNvSpPr>
            <a:spLocks xmlns:a="http://schemas.openxmlformats.org/drawingml/2006/main" noGrp="1"/>
          </p:cNvSpPr>
          <p:nvPr/>
        </p:nvSpPr>
        <p:spPr>
          <a:xfrm xmlns:a="http://schemas.openxmlformats.org/drawingml/2006/main">
            <a:off x="7810500" y="2571750"/>
            <a:ext cx="3143250" cy="1524000"/>
          </a:xfrm>
          <a:prstGeom xmlns:a="http://schemas.openxmlformats.org/drawingml/2006/main" prst="roundRect">
            <a:avLst>
              <a:gd name="adj" fmla="val 7500"/>
            </a:avLst>
          </a:prstGeom>
          <a:noFill xmlns:a="http://schemas.openxmlformats.org/drawingml/2006/main"/>
          <a:ln xmlns:a="http://schemas.openxmlformats.org/drawingml/2006/main" w="13335">
            <a:solidFill>
              <a:srgbClr val="000000"/>
            </a:solidFill>
            <a:prstDash val="solid"/>
          </a:ln>
        </p:spPr>
      </p:sp>
      <p:sp>
        <p:nvSpPr>
          <p:cNvPr id="85" name="">
            <a:extLst xmlns:a="http://schemas.openxmlformats.org/drawingml/2006/main">
              <a:ext uri="{FF2B5EF4-FFF2-40B4-BE49-F238E27FC236}">
                <a16:creationId xmlns:a16="http://schemas.microsoft.com/office/drawing/2014/main" id="{31658104-DBAB-4278-8374-EE2110B561AB}"/>
              </a:ext>
            </a:extLst>
          </p:cNvPr>
          <p:cNvSpPr>
            <a:spLocks xmlns:a="http://schemas.openxmlformats.org/drawingml/2006/main" noGrp="1"/>
          </p:cNvSpPr>
          <p:nvPr/>
        </p:nvSpPr>
        <p:spPr>
          <a:xfrm xmlns:a="http://schemas.openxmlformats.org/drawingml/2006/main">
            <a:off x="8039100" y="2724150"/>
            <a:ext cx="2686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LOGICAL FACTS</a:t>
            </a:r>
          </a:p>
        </p:txBody>
      </p:sp>
      <p:sp>
        <p:nvSpPr>
          <p:cNvPr id="86" name="">
            <a:extLst xmlns:a="http://schemas.openxmlformats.org/drawingml/2006/main">
              <a:ext uri="{FF2B5EF4-FFF2-40B4-BE49-F238E27FC236}">
                <a16:creationId xmlns:a16="http://schemas.microsoft.com/office/drawing/2014/main" id="{F70D7B12-0949-48BE-99D2-22A4F06861FC}"/>
              </a:ext>
            </a:extLst>
          </p:cNvPr>
          <p:cNvSpPr>
            <a:spLocks xmlns:a="http://schemas.openxmlformats.org/drawingml/2006/main" noGrp="1"/>
          </p:cNvSpPr>
          <p:nvPr/>
        </p:nvSpPr>
        <p:spPr>
          <a:xfrm xmlns:a="http://schemas.openxmlformats.org/drawingml/2006/main">
            <a:off x="8096250" y="3143250"/>
            <a:ext cx="2571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725" b="1">
                <a:solidFill>
                  <a:srgbClr val="000000"/>
                </a:solidFill>
                <a:latin typeface="Menlo"/>
                <a:ea typeface="Menlo"/>
                <a:cs typeface="Menlo"/>
              </a:defRPr>
            </a:pPr>
            <a:r>
              <a:rPr sz="1725" b="1">
                <a:solidFill>
                  <a:srgbClr val="000000"/>
                </a:solidFill>
                <a:latin typeface="Menlo"/>
                <a:ea typeface="Menlo"/>
                <a:cs typeface="Menlo"/>
              </a:rPr>
              <a:t>edge(A, B)</a:t>
            </a:r>
          </a:p>
          <a:p xmlns:a="http://schemas.openxmlformats.org/drawingml/2006/main">
            <a:pPr algn="ctr">
              <a:buNone/>
              <a:defRPr sz="1725" b="1">
                <a:solidFill>
                  <a:srgbClr val="000000"/>
                </a:solidFill>
                <a:latin typeface="Menlo"/>
                <a:ea typeface="Menlo"/>
                <a:cs typeface="Menlo"/>
              </a:defRPr>
            </a:pPr>
            <a:r>
              <a:rPr sz="1725" b="1">
                <a:solidFill>
                  <a:srgbClr val="000000"/>
                </a:solidFill>
                <a:latin typeface="Menlo"/>
                <a:ea typeface="Menlo"/>
                <a:cs typeface="Menlo"/>
              </a:rPr>
              <a:t>edge(A, C)</a:t>
            </a:r>
          </a:p>
        </p:txBody>
      </p:sp>
      <p:sp>
        <p:nvSpPr>
          <p:cNvPr id="87" name="">
            <a:extLst xmlns:a="http://schemas.openxmlformats.org/drawingml/2006/main">
              <a:ext uri="{FF2B5EF4-FFF2-40B4-BE49-F238E27FC236}">
                <a16:creationId xmlns:a16="http://schemas.microsoft.com/office/drawing/2014/main" id="{4C777DBA-B606-4C57-BA21-868D239DDE39}"/>
              </a:ext>
            </a:extLst>
          </p:cNvPr>
          <p:cNvSpPr>
            <a:spLocks xmlns:a="http://schemas.openxmlformats.org/drawingml/2006/main" noGrp="1"/>
          </p:cNvSpPr>
          <p:nvPr/>
        </p:nvSpPr>
        <p:spPr>
          <a:xfrm xmlns:a="http://schemas.openxmlformats.org/drawingml/2006/main">
            <a:off x="8048625" y="1695450"/>
            <a:ext cx="2667000" cy="495300"/>
          </a:xfrm>
          <a:prstGeom xmlns:a="http://schemas.openxmlformats.org/drawingml/2006/main" prst="roundRect">
            <a:avLst>
              <a:gd name="adj" fmla="val 23077"/>
            </a:avLst>
          </a:prstGeom>
          <a:noFill xmlns:a="http://schemas.openxmlformats.org/drawingml/2006/main"/>
          <a:ln xmlns:a="http://schemas.openxmlformats.org/drawingml/2006/main" w="17145">
            <a:solidFill>
              <a:srgbClr val="000000"/>
            </a:solidFill>
            <a:prstDash val="solid"/>
          </a:ln>
        </p:spPr>
      </p:sp>
      <p:sp>
        <p:nvSpPr>
          <p:cNvPr id="88" name="">
            <a:extLst xmlns:a="http://schemas.openxmlformats.org/drawingml/2006/main">
              <a:ext uri="{FF2B5EF4-FFF2-40B4-BE49-F238E27FC236}">
                <a16:creationId xmlns:a16="http://schemas.microsoft.com/office/drawing/2014/main" id="{851DD079-F55C-4C9C-8CF6-A525FD515637}"/>
              </a:ext>
            </a:extLst>
          </p:cNvPr>
          <p:cNvSpPr>
            <a:spLocks xmlns:a="http://schemas.openxmlformats.org/drawingml/2006/main" noGrp="1"/>
          </p:cNvSpPr>
          <p:nvPr/>
        </p:nvSpPr>
        <p:spPr>
          <a:xfrm xmlns:a="http://schemas.openxmlformats.org/drawingml/2006/main">
            <a:off x="8239125" y="1781175"/>
            <a:ext cx="2286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000000"/>
                </a:solidFill>
                <a:latin typeface="Menlo"/>
                <a:ea typeface="Menlo"/>
                <a:cs typeface="Menlo"/>
              </a:defRPr>
            </a:pPr>
            <a:r>
              <a:rPr sz="1575" b="1">
                <a:solidFill>
                  <a:srgbClr val="000000"/>
                </a:solidFill>
                <a:latin typeface="Menlo"/>
                <a:ea typeface="Menlo"/>
                <a:cs typeface="Menlo"/>
              </a:rPr>
              <a:t>edge(A, y)</a:t>
            </a:r>
          </a:p>
        </p:txBody>
      </p:sp>
      <p:sp>
        <p:nvSpPr>
          <p:cNvPr id="89" name="">
            <a:extLst xmlns:a="http://schemas.openxmlformats.org/drawingml/2006/main">
              <a:ext uri="{FF2B5EF4-FFF2-40B4-BE49-F238E27FC236}">
                <a16:creationId xmlns:a16="http://schemas.microsoft.com/office/drawing/2014/main" id="{9B9271A4-480F-40D6-883E-A36277BA34F3}"/>
              </a:ext>
            </a:extLst>
          </p:cNvPr>
          <p:cNvSpPr>
            <a:spLocks xmlns:a="http://schemas.openxmlformats.org/drawingml/2006/main" noGrp="1"/>
          </p:cNvSpPr>
          <p:nvPr/>
        </p:nvSpPr>
        <p:spPr>
          <a:xfrm xmlns:a="http://schemas.openxmlformats.org/drawingml/2006/main">
            <a:off x="8572500" y="4572000"/>
            <a:ext cx="1619250" cy="476250"/>
          </a:xfrm>
          <a:prstGeom xmlns:a="http://schemas.openxmlformats.org/drawingml/2006/main" prst="roundRect">
            <a:avLst>
              <a:gd name="adj" fmla="val 24000"/>
            </a:avLst>
          </a:prstGeom>
          <a:noFill xmlns:a="http://schemas.openxmlformats.org/drawingml/2006/main"/>
          <a:ln xmlns:a="http://schemas.openxmlformats.org/drawingml/2006/main" w="17145">
            <a:solidFill>
              <a:srgbClr val="000000"/>
            </a:solidFill>
            <a:prstDash val="solid"/>
          </a:ln>
        </p:spPr>
      </p:sp>
      <p:sp>
        <p:nvSpPr>
          <p:cNvPr id="90" name="">
            <a:extLst xmlns:a="http://schemas.openxmlformats.org/drawingml/2006/main">
              <a:ext uri="{FF2B5EF4-FFF2-40B4-BE49-F238E27FC236}">
                <a16:creationId xmlns:a16="http://schemas.microsoft.com/office/drawing/2014/main" id="{0700A747-8CB2-449D-BCDE-41AF1C70717E}"/>
              </a:ext>
            </a:extLst>
          </p:cNvPr>
          <p:cNvSpPr>
            <a:spLocks xmlns:a="http://schemas.openxmlformats.org/drawingml/2006/main" noGrp="1"/>
          </p:cNvSpPr>
          <p:nvPr/>
        </p:nvSpPr>
        <p:spPr>
          <a:xfrm xmlns:a="http://schemas.openxmlformats.org/drawingml/2006/main">
            <a:off x="8743950" y="4657725"/>
            <a:ext cx="12763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000000"/>
                </a:solidFill>
                <a:latin typeface="Menlo"/>
                <a:ea typeface="Menlo"/>
                <a:cs typeface="Menlo"/>
              </a:defRPr>
            </a:pPr>
            <a:r>
              <a:rPr sz="1575" b="1">
                <a:solidFill>
                  <a:srgbClr val="000000"/>
                </a:solidFill>
                <a:latin typeface="Menlo"/>
                <a:ea typeface="Menlo"/>
                <a:cs typeface="Menlo"/>
              </a:rPr>
              <a:t>{ B, C }</a:t>
            </a:r>
          </a:p>
        </p:txBody>
      </p:sp>
      <p:sp>
        <p:nvSpPr>
          <p:cNvPr id="91" name="">
            <a:extLst xmlns:a="http://schemas.openxmlformats.org/drawingml/2006/main">
              <a:ext uri="{FF2B5EF4-FFF2-40B4-BE49-F238E27FC236}">
                <a16:creationId xmlns:a16="http://schemas.microsoft.com/office/drawing/2014/main" id="{532EA5D5-5D2D-404C-92B5-1C78B84AEF6A}"/>
              </a:ext>
            </a:extLst>
          </p:cNvPr>
          <p:cNvSpPr>
            <a:spLocks xmlns:a="http://schemas.openxmlformats.org/drawingml/2006/main" noGrp="1"/>
          </p:cNvSpPr>
          <p:nvPr/>
        </p:nvSpPr>
        <p:spPr>
          <a:xfrm xmlns:a="http://schemas.openxmlformats.org/drawingml/2006/main">
            <a:off x="7810500" y="5391150"/>
            <a:ext cx="3143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same facts  →  same answer</a:t>
            </a:r>
          </a:p>
        </p:txBody>
      </p:sp>
    </p:spTree>
    <p:extLst>
      <p:ext uri="{BB962C8B-B14F-4D97-AF65-F5344CB8AC3E}">
        <p14:creationId xmlns:p14="http://schemas.microsoft.com/office/powerpoint/2010/main" val="150398462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88141927-303E-4358-B75C-1883EF8EF6FF}"/>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PROGRAMMING LANGUAGES</a:t>
            </a:r>
          </a:p>
        </p:txBody>
      </p:sp>
      <p:sp>
        <p:nvSpPr>
          <p:cNvPr id="2" name="slide-title">
            <a:extLst xmlns:a="http://schemas.openxmlformats.org/drawingml/2006/main">
              <a:ext uri="{FF2B5EF4-FFF2-40B4-BE49-F238E27FC236}">
                <a16:creationId xmlns:a16="http://schemas.microsoft.com/office/drawing/2014/main" id="{6A111943-4FFB-4ED6-8E8A-53A32158E726}"/>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88514"/>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A compiler turns meaning into object operations.</a:t>
            </a:r>
          </a:p>
        </p:txBody>
      </p:sp>
      <p:sp>
        <p:nvSpPr>
          <p:cNvPr id="3" name="">
            <a:extLst xmlns:a="http://schemas.openxmlformats.org/drawingml/2006/main">
              <a:ext uri="{FF2B5EF4-FFF2-40B4-BE49-F238E27FC236}">
                <a16:creationId xmlns:a16="http://schemas.microsoft.com/office/drawing/2014/main" id="{2B192D2A-964D-4B46-98B2-057FB03661F5}"/>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26" name="">
            <a:extLst xmlns:a="http://schemas.openxmlformats.org/drawingml/2006/main">
              <a:ext uri="{FF2B5EF4-FFF2-40B4-BE49-F238E27FC236}">
                <a16:creationId xmlns:a16="http://schemas.microsoft.com/office/drawing/2014/main" id="{963C0F00-92FD-45DD-9B2D-0F98BDEC6E89}"/>
              </a:ext>
            </a:extLst>
          </p:cNvPr>
          <p:cNvSpPr>
            <a:spLocks xmlns:a="http://schemas.openxmlformats.org/drawingml/2006/main" noGrp="1"/>
          </p:cNvSpPr>
          <p:nvPr/>
        </p:nvSpPr>
        <p:spPr>
          <a:xfrm xmlns:a="http://schemas.openxmlformats.org/drawingml/2006/main">
            <a:off x="3324225" y="33718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27" name="">
            <a:extLst xmlns:a="http://schemas.openxmlformats.org/drawingml/2006/main">
              <a:ext uri="{FF2B5EF4-FFF2-40B4-BE49-F238E27FC236}">
                <a16:creationId xmlns:a16="http://schemas.microsoft.com/office/drawing/2014/main" id="{8B7AFE9F-504C-4111-B917-AF641317BE17}"/>
              </a:ext>
            </a:extLst>
          </p:cNvPr>
          <p:cNvSpPr>
            <a:spLocks xmlns:a="http://schemas.openxmlformats.org/drawingml/2006/main" noGrp="1"/>
          </p:cNvSpPr>
          <p:nvPr/>
        </p:nvSpPr>
        <p:spPr>
          <a:xfrm xmlns:a="http://schemas.openxmlformats.org/drawingml/2006/main">
            <a:off x="4467225" y="33718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37" name=""/>
          <p:cNvCxnSpPr>
            <a:stCxn xmlns:a="http://schemas.openxmlformats.org/drawingml/2006/main" id="26" idx="6"/>
            <a:endCxn xmlns:a="http://schemas.openxmlformats.org/drawingml/2006/main" id="27" idx="2"/>
          </p:cNvCxnSpPr>
          <p:nvPr/>
        </p:nvCxnSpPr>
        <p:spPr>
          <a:xfrm xmlns:a="http://schemas.openxmlformats.org/drawingml/2006/main">
            <a:off x="3343275" y="3381375"/>
            <a:ext cx="1123950" cy="0"/>
          </a:xfrm>
          <a:prstGeom xmlns:a="http://schemas.openxmlformats.org/drawingml/2006/main" prst="straightConnector1">
            <a:avLst/>
          </a:prstGeom>
          <a:ln xmlns:a="http://schemas.openxmlformats.org/drawingml/2006/main" w="17145">
            <a:solidFill>
              <a:srgbClr val="000000"/>
            </a:solidFill>
            <a:prstDash val="solid"/>
            <a:tailEnd type="triangle" w="sm" len="sm"/>
          </a:ln>
        </p:spPr>
      </p:cxnSp>
      <p:sp>
        <p:nvSpPr>
          <p:cNvPr id="29" name="">
            <a:extLst xmlns:a="http://schemas.openxmlformats.org/drawingml/2006/main">
              <a:ext uri="{FF2B5EF4-FFF2-40B4-BE49-F238E27FC236}">
                <a16:creationId xmlns:a16="http://schemas.microsoft.com/office/drawing/2014/main" id="{48749606-B661-49B8-8825-B04BE5C86EB6}"/>
              </a:ext>
            </a:extLst>
          </p:cNvPr>
          <p:cNvSpPr>
            <a:spLocks xmlns:a="http://schemas.openxmlformats.org/drawingml/2006/main" noGrp="1"/>
          </p:cNvSpPr>
          <p:nvPr/>
        </p:nvSpPr>
        <p:spPr>
          <a:xfrm xmlns:a="http://schemas.openxmlformats.org/drawingml/2006/main">
            <a:off x="7134225" y="33718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0" name="">
            <a:extLst xmlns:a="http://schemas.openxmlformats.org/drawingml/2006/main">
              <a:ext uri="{FF2B5EF4-FFF2-40B4-BE49-F238E27FC236}">
                <a16:creationId xmlns:a16="http://schemas.microsoft.com/office/drawing/2014/main" id="{88662811-7658-4687-83DF-FFE07E44ECEF}"/>
              </a:ext>
            </a:extLst>
          </p:cNvPr>
          <p:cNvSpPr>
            <a:spLocks xmlns:a="http://schemas.openxmlformats.org/drawingml/2006/main" noGrp="1"/>
          </p:cNvSpPr>
          <p:nvPr/>
        </p:nvSpPr>
        <p:spPr>
          <a:xfrm xmlns:a="http://schemas.openxmlformats.org/drawingml/2006/main">
            <a:off x="7753350" y="33718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40" name=""/>
          <p:cNvCxnSpPr>
            <a:stCxn xmlns:a="http://schemas.openxmlformats.org/drawingml/2006/main" id="29" idx="6"/>
            <a:endCxn xmlns:a="http://schemas.openxmlformats.org/drawingml/2006/main" id="30" idx="2"/>
          </p:cNvCxnSpPr>
          <p:nvPr/>
        </p:nvCxnSpPr>
        <p:spPr>
          <a:xfrm xmlns:a="http://schemas.openxmlformats.org/drawingml/2006/main">
            <a:off x="7153275" y="3381375"/>
            <a:ext cx="600075" cy="0"/>
          </a:xfrm>
          <a:prstGeom xmlns:a="http://schemas.openxmlformats.org/drawingml/2006/main" prst="straightConnector1">
            <a:avLst/>
          </a:prstGeom>
          <a:ln xmlns:a="http://schemas.openxmlformats.org/drawingml/2006/main" w="17145">
            <a:solidFill>
              <a:srgbClr val="000000"/>
            </a:solidFill>
            <a:prstDash val="solid"/>
          </a:ln>
        </p:spPr>
      </p:cxnSp>
      <p:sp>
        <p:nvSpPr>
          <p:cNvPr id="32" name="">
            <a:extLst xmlns:a="http://schemas.openxmlformats.org/drawingml/2006/main">
              <a:ext uri="{FF2B5EF4-FFF2-40B4-BE49-F238E27FC236}">
                <a16:creationId xmlns:a16="http://schemas.microsoft.com/office/drawing/2014/main" id="{932675E9-3324-41B9-A8C6-12FCA88903AF}"/>
              </a:ext>
            </a:extLst>
          </p:cNvPr>
          <p:cNvSpPr>
            <a:spLocks xmlns:a="http://schemas.openxmlformats.org/drawingml/2006/main" noGrp="1"/>
          </p:cNvSpPr>
          <p:nvPr/>
        </p:nvSpPr>
        <p:spPr>
          <a:xfrm xmlns:a="http://schemas.openxmlformats.org/drawingml/2006/main">
            <a:off x="7753350" y="2181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3" name="">
            <a:extLst xmlns:a="http://schemas.openxmlformats.org/drawingml/2006/main">
              <a:ext uri="{FF2B5EF4-FFF2-40B4-BE49-F238E27FC236}">
                <a16:creationId xmlns:a16="http://schemas.microsoft.com/office/drawing/2014/main" id="{F60608FD-DA59-4AA6-8A7B-AA5C96661C19}"/>
              </a:ext>
            </a:extLst>
          </p:cNvPr>
          <p:cNvSpPr>
            <a:spLocks xmlns:a="http://schemas.openxmlformats.org/drawingml/2006/main" noGrp="1"/>
          </p:cNvSpPr>
          <p:nvPr/>
        </p:nvSpPr>
        <p:spPr>
          <a:xfrm xmlns:a="http://schemas.openxmlformats.org/drawingml/2006/main">
            <a:off x="7753350" y="4752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43" name=""/>
          <p:cNvCxnSpPr>
            <a:stCxn xmlns:a="http://schemas.openxmlformats.org/drawingml/2006/main" id="32" idx="4"/>
            <a:endCxn xmlns:a="http://schemas.openxmlformats.org/drawingml/2006/main" id="33" idx="0"/>
          </p:cNvCxnSpPr>
          <p:nvPr/>
        </p:nvCxnSpPr>
        <p:spPr>
          <a:xfrm xmlns:a="http://schemas.openxmlformats.org/drawingml/2006/main">
            <a:off x="7762875" y="2200275"/>
            <a:ext cx="0" cy="2552700"/>
          </a:xfrm>
          <a:prstGeom xmlns:a="http://schemas.openxmlformats.org/drawingml/2006/main" prst="straightConnector1">
            <a:avLst/>
          </a:prstGeom>
          <a:ln xmlns:a="http://schemas.openxmlformats.org/drawingml/2006/main" w="14288">
            <a:solidFill>
              <a:srgbClr val="000000"/>
            </a:solidFill>
            <a:prstDash val="solid"/>
          </a:ln>
        </p:spPr>
      </p:cxnSp>
      <p:sp>
        <p:nvSpPr>
          <p:cNvPr id="35" name="">
            <a:extLst xmlns:a="http://schemas.openxmlformats.org/drawingml/2006/main">
              <a:ext uri="{FF2B5EF4-FFF2-40B4-BE49-F238E27FC236}">
                <a16:creationId xmlns:a16="http://schemas.microsoft.com/office/drawing/2014/main" id="{7A7566B0-C4B6-48D3-A65B-30D0A610F729}"/>
              </a:ext>
            </a:extLst>
          </p:cNvPr>
          <p:cNvSpPr>
            <a:spLocks xmlns:a="http://schemas.openxmlformats.org/drawingml/2006/main" noGrp="1"/>
          </p:cNvSpPr>
          <p:nvPr/>
        </p:nvSpPr>
        <p:spPr>
          <a:xfrm xmlns:a="http://schemas.openxmlformats.org/drawingml/2006/main">
            <a:off x="7753350" y="2181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8DDA2256-061B-4042-BA40-136A5E0570EF}"/>
              </a:ext>
            </a:extLst>
          </p:cNvPr>
          <p:cNvSpPr>
            <a:spLocks xmlns:a="http://schemas.openxmlformats.org/drawingml/2006/main" noGrp="1"/>
          </p:cNvSpPr>
          <p:nvPr/>
        </p:nvSpPr>
        <p:spPr>
          <a:xfrm xmlns:a="http://schemas.openxmlformats.org/drawingml/2006/main">
            <a:off x="8324850" y="2181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46" name=""/>
          <p:cNvCxnSpPr>
            <a:stCxn xmlns:a="http://schemas.openxmlformats.org/drawingml/2006/main" id="35" idx="6"/>
            <a:endCxn xmlns:a="http://schemas.openxmlformats.org/drawingml/2006/main" id="36" idx="2"/>
          </p:cNvCxnSpPr>
          <p:nvPr/>
        </p:nvCxnSpPr>
        <p:spPr>
          <a:xfrm xmlns:a="http://schemas.openxmlformats.org/drawingml/2006/main">
            <a:off x="7772400" y="2190750"/>
            <a:ext cx="552450" cy="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38" name="">
            <a:extLst xmlns:a="http://schemas.openxmlformats.org/drawingml/2006/main">
              <a:ext uri="{FF2B5EF4-FFF2-40B4-BE49-F238E27FC236}">
                <a16:creationId xmlns:a16="http://schemas.microsoft.com/office/drawing/2014/main" id="{79285938-11C6-4EC4-952F-E8512AD175BC}"/>
              </a:ext>
            </a:extLst>
          </p:cNvPr>
          <p:cNvSpPr>
            <a:spLocks xmlns:a="http://schemas.openxmlformats.org/drawingml/2006/main" noGrp="1"/>
          </p:cNvSpPr>
          <p:nvPr/>
        </p:nvSpPr>
        <p:spPr>
          <a:xfrm xmlns:a="http://schemas.openxmlformats.org/drawingml/2006/main">
            <a:off x="7753350" y="34671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3E6C1689-04B2-4CC8-AF46-4397408AC592}"/>
              </a:ext>
            </a:extLst>
          </p:cNvPr>
          <p:cNvSpPr>
            <a:spLocks xmlns:a="http://schemas.openxmlformats.org/drawingml/2006/main" noGrp="1"/>
          </p:cNvSpPr>
          <p:nvPr/>
        </p:nvSpPr>
        <p:spPr>
          <a:xfrm xmlns:a="http://schemas.openxmlformats.org/drawingml/2006/main">
            <a:off x="8324850" y="34671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49" name=""/>
          <p:cNvCxnSpPr>
            <a:stCxn xmlns:a="http://schemas.openxmlformats.org/drawingml/2006/main" id="38" idx="6"/>
            <a:endCxn xmlns:a="http://schemas.openxmlformats.org/drawingml/2006/main" id="39" idx="2"/>
          </p:cNvCxnSpPr>
          <p:nvPr/>
        </p:nvCxnSpPr>
        <p:spPr>
          <a:xfrm xmlns:a="http://schemas.openxmlformats.org/drawingml/2006/main">
            <a:off x="7772400" y="3476625"/>
            <a:ext cx="552450" cy="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41" name="">
            <a:extLst xmlns:a="http://schemas.openxmlformats.org/drawingml/2006/main">
              <a:ext uri="{FF2B5EF4-FFF2-40B4-BE49-F238E27FC236}">
                <a16:creationId xmlns:a16="http://schemas.microsoft.com/office/drawing/2014/main" id="{CB6DF025-27DE-4BAF-BA67-940677B008C5}"/>
              </a:ext>
            </a:extLst>
          </p:cNvPr>
          <p:cNvSpPr>
            <a:spLocks xmlns:a="http://schemas.openxmlformats.org/drawingml/2006/main" noGrp="1"/>
          </p:cNvSpPr>
          <p:nvPr/>
        </p:nvSpPr>
        <p:spPr>
          <a:xfrm xmlns:a="http://schemas.openxmlformats.org/drawingml/2006/main">
            <a:off x="7753350" y="4752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2" name="">
            <a:extLst xmlns:a="http://schemas.openxmlformats.org/drawingml/2006/main">
              <a:ext uri="{FF2B5EF4-FFF2-40B4-BE49-F238E27FC236}">
                <a16:creationId xmlns:a16="http://schemas.microsoft.com/office/drawing/2014/main" id="{2D0CD414-374D-42E3-BFD5-C0973F5ACBCC}"/>
              </a:ext>
            </a:extLst>
          </p:cNvPr>
          <p:cNvSpPr>
            <a:spLocks xmlns:a="http://schemas.openxmlformats.org/drawingml/2006/main" noGrp="1"/>
          </p:cNvSpPr>
          <p:nvPr/>
        </p:nvSpPr>
        <p:spPr>
          <a:xfrm xmlns:a="http://schemas.openxmlformats.org/drawingml/2006/main">
            <a:off x="8324850" y="4752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52" name=""/>
          <p:cNvCxnSpPr>
            <a:stCxn xmlns:a="http://schemas.openxmlformats.org/drawingml/2006/main" id="41" idx="6"/>
            <a:endCxn xmlns:a="http://schemas.openxmlformats.org/drawingml/2006/main" id="42" idx="2"/>
          </p:cNvCxnSpPr>
          <p:nvPr/>
        </p:nvCxnSpPr>
        <p:spPr>
          <a:xfrm xmlns:a="http://schemas.openxmlformats.org/drawingml/2006/main">
            <a:off x="7772400" y="4762500"/>
            <a:ext cx="552450" cy="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44" name="">
            <a:extLst xmlns:a="http://schemas.openxmlformats.org/drawingml/2006/main">
              <a:ext uri="{FF2B5EF4-FFF2-40B4-BE49-F238E27FC236}">
                <a16:creationId xmlns:a16="http://schemas.microsoft.com/office/drawing/2014/main" id="{D1C4E632-3A44-481E-AE6F-68A1BB95325A}"/>
              </a:ext>
            </a:extLst>
          </p:cNvPr>
          <p:cNvSpPr>
            <a:spLocks xmlns:a="http://schemas.openxmlformats.org/drawingml/2006/main" noGrp="1"/>
          </p:cNvSpPr>
          <p:nvPr/>
        </p:nvSpPr>
        <p:spPr>
          <a:xfrm xmlns:a="http://schemas.openxmlformats.org/drawingml/2006/main">
            <a:off x="1047750" y="209550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QUERY</a:t>
            </a:r>
          </a:p>
        </p:txBody>
      </p:sp>
      <p:sp>
        <p:nvSpPr>
          <p:cNvPr id="45" name="">
            <a:extLst xmlns:a="http://schemas.openxmlformats.org/drawingml/2006/main">
              <a:ext uri="{FF2B5EF4-FFF2-40B4-BE49-F238E27FC236}">
                <a16:creationId xmlns:a16="http://schemas.microsoft.com/office/drawing/2014/main" id="{D17A4355-C746-4EA5-91CB-84E205FB2528}"/>
              </a:ext>
            </a:extLst>
          </p:cNvPr>
          <p:cNvSpPr>
            <a:spLocks xmlns:a="http://schemas.openxmlformats.org/drawingml/2006/main" noGrp="1"/>
          </p:cNvSpPr>
          <p:nvPr/>
        </p:nvSpPr>
        <p:spPr>
          <a:xfrm xmlns:a="http://schemas.openxmlformats.org/drawingml/2006/main">
            <a:off x="857250" y="2476500"/>
            <a:ext cx="2476500" cy="1809750"/>
          </a:xfrm>
          <a:prstGeom xmlns:a="http://schemas.openxmlformats.org/drawingml/2006/main" prst="roundRect">
            <a:avLst>
              <a:gd name="adj" fmla="val 8421"/>
            </a:avLst>
          </a:prstGeom>
          <a:noFill xmlns:a="http://schemas.openxmlformats.org/drawingml/2006/main"/>
          <a:ln xmlns:a="http://schemas.openxmlformats.org/drawingml/2006/main" w="14288">
            <a:solidFill>
              <a:srgbClr val="000000"/>
            </a:solidFill>
            <a:prstDash val="solid"/>
          </a:ln>
        </p:spPr>
      </p:sp>
      <p:sp>
        <p:nvSpPr>
          <p:cNvPr id="46" name="">
            <a:extLst xmlns:a="http://schemas.openxmlformats.org/drawingml/2006/main">
              <a:ext uri="{FF2B5EF4-FFF2-40B4-BE49-F238E27FC236}">
                <a16:creationId xmlns:a16="http://schemas.microsoft.com/office/drawing/2014/main" id="{582B1197-DBAD-4243-ADFC-377597464660}"/>
              </a:ext>
            </a:extLst>
          </p:cNvPr>
          <p:cNvSpPr>
            <a:spLocks xmlns:a="http://schemas.openxmlformats.org/drawingml/2006/main" noGrp="1"/>
          </p:cNvSpPr>
          <p:nvPr/>
        </p:nvSpPr>
        <p:spPr>
          <a:xfrm xmlns:a="http://schemas.openxmlformats.org/drawingml/2006/main">
            <a:off x="1047750" y="29908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950" b="1">
                <a:solidFill>
                  <a:srgbClr val="111111"/>
                </a:solidFill>
                <a:latin typeface="Menlo"/>
                <a:ea typeface="Menlo"/>
                <a:cs typeface="Menlo"/>
              </a:defRPr>
            </a:pPr>
            <a:r>
              <a:rPr sz="1950" b="1">
                <a:solidFill>
                  <a:srgbClr val="111111"/>
                </a:solidFill>
                <a:latin typeface="Menlo"/>
                <a:ea typeface="Menlo"/>
                <a:cs typeface="Menlo"/>
              </a:rPr>
              <a:t>edge(A, y)</a:t>
            </a:r>
          </a:p>
        </p:txBody>
      </p:sp>
      <p:sp>
        <p:nvSpPr>
          <p:cNvPr id="47" name="">
            <a:extLst xmlns:a="http://schemas.openxmlformats.org/drawingml/2006/main">
              <a:ext uri="{FF2B5EF4-FFF2-40B4-BE49-F238E27FC236}">
                <a16:creationId xmlns:a16="http://schemas.microsoft.com/office/drawing/2014/main" id="{8F92B117-4B22-4F5D-9F11-02147E25523D}"/>
              </a:ext>
            </a:extLst>
          </p:cNvPr>
          <p:cNvSpPr>
            <a:spLocks xmlns:a="http://schemas.openxmlformats.org/drawingml/2006/main" noGrp="1"/>
          </p:cNvSpPr>
          <p:nvPr/>
        </p:nvSpPr>
        <p:spPr>
          <a:xfrm xmlns:a="http://schemas.openxmlformats.org/drawingml/2006/main">
            <a:off x="1047750" y="3638550"/>
            <a:ext cx="2095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0">
                <a:solidFill>
                  <a:srgbClr val="6E6E73"/>
                </a:solidFill>
                <a:latin typeface="Helvetica Neue"/>
                <a:ea typeface="Helvetica Neue"/>
                <a:cs typeface="Helvetica Neue"/>
              </a:defRPr>
            </a:pPr>
            <a:r>
              <a:rPr sz="1125" b="0">
                <a:solidFill>
                  <a:srgbClr val="6E6E73"/>
                </a:solidFill>
                <a:latin typeface="Helvetica Neue"/>
                <a:ea typeface="Helvetica Neue"/>
                <a:cs typeface="Helvetica Neue"/>
              </a:rPr>
              <a:t>what must be true</a:t>
            </a:r>
          </a:p>
        </p:txBody>
      </p:sp>
      <p:sp>
        <p:nvSpPr>
          <p:cNvPr id="48" name="">
            <a:extLst xmlns:a="http://schemas.openxmlformats.org/drawingml/2006/main">
              <a:ext uri="{FF2B5EF4-FFF2-40B4-BE49-F238E27FC236}">
                <a16:creationId xmlns:a16="http://schemas.microsoft.com/office/drawing/2014/main" id="{1D19C5D1-6D38-4ACE-916E-55CEA11E6D99}"/>
              </a:ext>
            </a:extLst>
          </p:cNvPr>
          <p:cNvSpPr>
            <a:spLocks xmlns:a="http://schemas.openxmlformats.org/drawingml/2006/main" noGrp="1"/>
          </p:cNvSpPr>
          <p:nvPr/>
        </p:nvSpPr>
        <p:spPr>
          <a:xfrm xmlns:a="http://schemas.openxmlformats.org/drawingml/2006/main">
            <a:off x="4476750" y="2476500"/>
            <a:ext cx="2667000" cy="1809750"/>
          </a:xfrm>
          <a:prstGeom xmlns:a="http://schemas.openxmlformats.org/drawingml/2006/main" prst="roundRect">
            <a:avLst>
              <a:gd name="adj" fmla="val 9474"/>
            </a:avLst>
          </a:prstGeom>
          <a:noFill xmlns:a="http://schemas.openxmlformats.org/drawingml/2006/main"/>
          <a:ln xmlns:a="http://schemas.openxmlformats.org/drawingml/2006/main" w="14288">
            <a:solidFill>
              <a:srgbClr val="000000"/>
            </a:solidFill>
            <a:prstDash val="solid"/>
          </a:ln>
        </p:spPr>
      </p:sp>
      <p:sp>
        <p:nvSpPr>
          <p:cNvPr id="49" name="">
            <a:extLst xmlns:a="http://schemas.openxmlformats.org/drawingml/2006/main">
              <a:ext uri="{FF2B5EF4-FFF2-40B4-BE49-F238E27FC236}">
                <a16:creationId xmlns:a16="http://schemas.microsoft.com/office/drawing/2014/main" id="{CF607262-BBED-456C-895A-5891EE9E6FA3}"/>
              </a:ext>
            </a:extLst>
          </p:cNvPr>
          <p:cNvSpPr>
            <a:spLocks xmlns:a="http://schemas.openxmlformats.org/drawingml/2006/main" noGrp="1"/>
          </p:cNvSpPr>
          <p:nvPr/>
        </p:nvSpPr>
        <p:spPr>
          <a:xfrm xmlns:a="http://schemas.openxmlformats.org/drawingml/2006/main">
            <a:off x="4762500" y="2781300"/>
            <a:ext cx="2095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2025" b="1">
                <a:solidFill>
                  <a:srgbClr val="000000"/>
                </a:solidFill>
                <a:latin typeface="Helvetica Neue"/>
                <a:ea typeface="Helvetica Neue"/>
                <a:cs typeface="Helvetica Neue"/>
              </a:defRPr>
            </a:pPr>
            <a:r>
              <a:rPr sz="2025" b="1">
                <a:solidFill>
                  <a:srgbClr val="000000"/>
                </a:solidFill>
                <a:latin typeface="Helvetica Neue"/>
                <a:ea typeface="Helvetica Neue"/>
                <a:cs typeface="Helvetica Neue"/>
              </a:rPr>
              <a:t>TYPED</a:t>
            </a:r>
          </a:p>
          <a:p xmlns:a="http://schemas.openxmlformats.org/drawingml/2006/main">
            <a:pPr algn="ctr">
              <a:buNone/>
              <a:defRPr sz="2025" b="1">
                <a:solidFill>
                  <a:srgbClr val="000000"/>
                </a:solidFill>
                <a:latin typeface="Helvetica Neue"/>
                <a:ea typeface="Helvetica Neue"/>
                <a:cs typeface="Helvetica Neue"/>
              </a:defRPr>
            </a:pPr>
            <a:r>
              <a:rPr sz="2025" b="1">
                <a:solidFill>
                  <a:srgbClr val="000000"/>
                </a:solidFill>
                <a:latin typeface="Helvetica Neue"/>
                <a:ea typeface="Helvetica Neue"/>
                <a:cs typeface="Helvetica Neue"/>
              </a:rPr>
              <a:t>MEANING</a:t>
            </a:r>
          </a:p>
        </p:txBody>
      </p:sp>
      <p:sp>
        <p:nvSpPr>
          <p:cNvPr id="50" name="">
            <a:extLst xmlns:a="http://schemas.openxmlformats.org/drawingml/2006/main">
              <a:ext uri="{FF2B5EF4-FFF2-40B4-BE49-F238E27FC236}">
                <a16:creationId xmlns:a16="http://schemas.microsoft.com/office/drawing/2014/main" id="{4F564C17-D3AE-4C13-B3BE-0386503BB55F}"/>
              </a:ext>
            </a:extLst>
          </p:cNvPr>
          <p:cNvSpPr>
            <a:spLocks xmlns:a="http://schemas.openxmlformats.org/drawingml/2006/main" noGrp="1"/>
          </p:cNvSpPr>
          <p:nvPr/>
        </p:nvSpPr>
        <p:spPr>
          <a:xfrm xmlns:a="http://schemas.openxmlformats.org/drawingml/2006/main">
            <a:off x="4762500" y="3543300"/>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Menlo"/>
                <a:ea typeface="Menlo"/>
                <a:cs typeface="Menlo"/>
              </a:defRPr>
            </a:pPr>
            <a:r>
              <a:rPr sz="1125" b="1">
                <a:solidFill>
                  <a:srgbClr val="6E6E73"/>
                </a:solidFill>
                <a:latin typeface="Menlo"/>
                <a:ea typeface="Menlo"/>
                <a:cs typeface="Menlo"/>
              </a:rPr>
              <a:t>relation = edge</a:t>
            </a:r>
          </a:p>
          <a:p xmlns:a="http://schemas.openxmlformats.org/drawingml/2006/main">
            <a:pPr algn="ctr">
              <a:buNone/>
              <a:defRPr sz="1125" b="1">
                <a:solidFill>
                  <a:srgbClr val="6E6E73"/>
                </a:solidFill>
                <a:latin typeface="Menlo"/>
                <a:ea typeface="Menlo"/>
                <a:cs typeface="Menlo"/>
              </a:defRPr>
            </a:pPr>
            <a:r>
              <a:rPr sz="1125" b="1">
                <a:solidFill>
                  <a:srgbClr val="6E6E73"/>
                </a:solidFill>
                <a:latin typeface="Menlo"/>
                <a:ea typeface="Menlo"/>
                <a:cs typeface="Menlo"/>
              </a:rPr>
              <a:t>bind src = A</a:t>
            </a:r>
          </a:p>
        </p:txBody>
      </p:sp>
      <p:sp>
        <p:nvSpPr>
          <p:cNvPr id="51" name="">
            <a:extLst xmlns:a="http://schemas.openxmlformats.org/drawingml/2006/main">
              <a:ext uri="{FF2B5EF4-FFF2-40B4-BE49-F238E27FC236}">
                <a16:creationId xmlns:a16="http://schemas.microsoft.com/office/drawing/2014/main" id="{014F6A6D-EC9F-41D7-8742-9333CEBB8AA6}"/>
              </a:ext>
            </a:extLst>
          </p:cNvPr>
          <p:cNvSpPr>
            <a:spLocks xmlns:a="http://schemas.openxmlformats.org/drawingml/2006/main" noGrp="1"/>
          </p:cNvSpPr>
          <p:nvPr/>
        </p:nvSpPr>
        <p:spPr>
          <a:xfrm xmlns:a="http://schemas.openxmlformats.org/drawingml/2006/main">
            <a:off x="7334250" y="2895600"/>
            <a:ext cx="5143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LOWER</a:t>
            </a:r>
          </a:p>
        </p:txBody>
      </p:sp>
      <p:sp>
        <p:nvSpPr>
          <p:cNvPr id="52" name="">
            <a:extLst xmlns:a="http://schemas.openxmlformats.org/drawingml/2006/main">
              <a:ext uri="{FF2B5EF4-FFF2-40B4-BE49-F238E27FC236}">
                <a16:creationId xmlns:a16="http://schemas.microsoft.com/office/drawing/2014/main" id="{73FA6E48-E9C1-41B2-85C3-73482AB6EF14}"/>
              </a:ext>
            </a:extLst>
          </p:cNvPr>
          <p:cNvSpPr>
            <a:spLocks xmlns:a="http://schemas.openxmlformats.org/drawingml/2006/main" noGrp="1"/>
          </p:cNvSpPr>
          <p:nvPr/>
        </p:nvSpPr>
        <p:spPr>
          <a:xfrm xmlns:a="http://schemas.openxmlformats.org/drawingml/2006/main">
            <a:off x="8334375" y="1714500"/>
            <a:ext cx="2905125" cy="952500"/>
          </a:xfrm>
          <a:prstGeom xmlns:a="http://schemas.openxmlformats.org/drawingml/2006/main" prst="roundRect">
            <a:avLst>
              <a:gd name="adj" fmla="val 12000"/>
            </a:avLst>
          </a:prstGeom>
          <a:noFill xmlns:a="http://schemas.openxmlformats.org/drawingml/2006/main"/>
          <a:ln xmlns:a="http://schemas.openxmlformats.org/drawingml/2006/main" w="12383">
            <a:solidFill>
              <a:srgbClr val="000000"/>
            </a:solidFill>
            <a:prstDash val="solid"/>
          </a:ln>
        </p:spPr>
      </p:sp>
      <p:sp>
        <p:nvSpPr>
          <p:cNvPr id="53" name="">
            <a:extLst xmlns:a="http://schemas.openxmlformats.org/drawingml/2006/main">
              <a:ext uri="{FF2B5EF4-FFF2-40B4-BE49-F238E27FC236}">
                <a16:creationId xmlns:a16="http://schemas.microsoft.com/office/drawing/2014/main" id="{BF13186D-217D-4B7B-9B8F-010AC8D0B4E3}"/>
              </a:ext>
            </a:extLst>
          </p:cNvPr>
          <p:cNvSpPr>
            <a:spLocks xmlns:a="http://schemas.openxmlformats.org/drawingml/2006/main" noGrp="1"/>
          </p:cNvSpPr>
          <p:nvPr/>
        </p:nvSpPr>
        <p:spPr>
          <a:xfrm xmlns:a="http://schemas.openxmlformats.org/drawingml/2006/main">
            <a:off x="8524875" y="1809750"/>
            <a:ext cx="25241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HASH MAP</a:t>
            </a:r>
          </a:p>
        </p:txBody>
      </p:sp>
      <p:sp>
        <p:nvSpPr>
          <p:cNvPr id="54" name="">
            <a:extLst xmlns:a="http://schemas.openxmlformats.org/drawingml/2006/main">
              <a:ext uri="{FF2B5EF4-FFF2-40B4-BE49-F238E27FC236}">
                <a16:creationId xmlns:a16="http://schemas.microsoft.com/office/drawing/2014/main" id="{18C351B2-A9F7-4A54-950F-B885A5F728E4}"/>
              </a:ext>
            </a:extLst>
          </p:cNvPr>
          <p:cNvSpPr>
            <a:spLocks xmlns:a="http://schemas.openxmlformats.org/drawingml/2006/main" noGrp="1"/>
          </p:cNvSpPr>
          <p:nvPr/>
        </p:nvSpPr>
        <p:spPr>
          <a:xfrm xmlns:a="http://schemas.openxmlformats.org/drawingml/2006/main">
            <a:off x="8524875" y="2076450"/>
            <a:ext cx="25241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000000"/>
                </a:solidFill>
                <a:latin typeface="Menlo"/>
                <a:ea typeface="Menlo"/>
                <a:cs typeface="Menlo"/>
              </a:defRPr>
            </a:pPr>
            <a:r>
              <a:rPr sz="1350" b="1">
                <a:solidFill>
                  <a:srgbClr val="000000"/>
                </a:solidFill>
                <a:latin typeface="Menlo"/>
                <a:ea typeface="Menlo"/>
                <a:cs typeface="Menlo"/>
              </a:rPr>
              <a:t>by_src.get(&amp;A)</a:t>
            </a:r>
          </a:p>
        </p:txBody>
      </p:sp>
      <p:sp>
        <p:nvSpPr>
          <p:cNvPr id="55" name="">
            <a:extLst xmlns:a="http://schemas.openxmlformats.org/drawingml/2006/main">
              <a:ext uri="{FF2B5EF4-FFF2-40B4-BE49-F238E27FC236}">
                <a16:creationId xmlns:a16="http://schemas.microsoft.com/office/drawing/2014/main" id="{48BA6B2F-0C2C-48A5-991E-47ADB35DDE21}"/>
              </a:ext>
            </a:extLst>
          </p:cNvPr>
          <p:cNvSpPr>
            <a:spLocks xmlns:a="http://schemas.openxmlformats.org/drawingml/2006/main" noGrp="1"/>
          </p:cNvSpPr>
          <p:nvPr/>
        </p:nvSpPr>
        <p:spPr>
          <a:xfrm xmlns:a="http://schemas.openxmlformats.org/drawingml/2006/main">
            <a:off x="8524875" y="2381250"/>
            <a:ext cx="252412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hash + equality</a:t>
            </a:r>
          </a:p>
        </p:txBody>
      </p:sp>
      <p:sp>
        <p:nvSpPr>
          <p:cNvPr id="56" name="">
            <a:extLst xmlns:a="http://schemas.openxmlformats.org/drawingml/2006/main">
              <a:ext uri="{FF2B5EF4-FFF2-40B4-BE49-F238E27FC236}">
                <a16:creationId xmlns:a16="http://schemas.microsoft.com/office/drawing/2014/main" id="{E77AF1DA-E6A1-4054-AAAD-8AB85DD396B0}"/>
              </a:ext>
            </a:extLst>
          </p:cNvPr>
          <p:cNvSpPr>
            <a:spLocks xmlns:a="http://schemas.openxmlformats.org/drawingml/2006/main" noGrp="1"/>
          </p:cNvSpPr>
          <p:nvPr/>
        </p:nvSpPr>
        <p:spPr>
          <a:xfrm xmlns:a="http://schemas.openxmlformats.org/drawingml/2006/main">
            <a:off x="8334375" y="3000375"/>
            <a:ext cx="2905125" cy="952500"/>
          </a:xfrm>
          <a:prstGeom xmlns:a="http://schemas.openxmlformats.org/drawingml/2006/main" prst="roundRect">
            <a:avLst>
              <a:gd name="adj" fmla="val 12000"/>
            </a:avLst>
          </a:prstGeom>
          <a:noFill xmlns:a="http://schemas.openxmlformats.org/drawingml/2006/main"/>
          <a:ln xmlns:a="http://schemas.openxmlformats.org/drawingml/2006/main" w="12383">
            <a:solidFill>
              <a:srgbClr val="000000"/>
            </a:solidFill>
            <a:prstDash val="solid"/>
          </a:ln>
        </p:spPr>
      </p:sp>
      <p:sp>
        <p:nvSpPr>
          <p:cNvPr id="57" name="">
            <a:extLst xmlns:a="http://schemas.openxmlformats.org/drawingml/2006/main">
              <a:ext uri="{FF2B5EF4-FFF2-40B4-BE49-F238E27FC236}">
                <a16:creationId xmlns:a16="http://schemas.microsoft.com/office/drawing/2014/main" id="{2511992A-5B0C-4099-9A18-6AA81669E413}"/>
              </a:ext>
            </a:extLst>
          </p:cNvPr>
          <p:cNvSpPr>
            <a:spLocks xmlns:a="http://schemas.openxmlformats.org/drawingml/2006/main" noGrp="1"/>
          </p:cNvSpPr>
          <p:nvPr/>
        </p:nvSpPr>
        <p:spPr>
          <a:xfrm xmlns:a="http://schemas.openxmlformats.org/drawingml/2006/main">
            <a:off x="8524875" y="3095625"/>
            <a:ext cx="25241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B-TREE</a:t>
            </a:r>
          </a:p>
        </p:txBody>
      </p:sp>
      <p:sp>
        <p:nvSpPr>
          <p:cNvPr id="58" name="">
            <a:extLst xmlns:a="http://schemas.openxmlformats.org/drawingml/2006/main">
              <a:ext uri="{FF2B5EF4-FFF2-40B4-BE49-F238E27FC236}">
                <a16:creationId xmlns:a16="http://schemas.microsoft.com/office/drawing/2014/main" id="{A196AE4A-0352-410B-B397-30F71E10AD6D}"/>
              </a:ext>
            </a:extLst>
          </p:cNvPr>
          <p:cNvSpPr>
            <a:spLocks xmlns:a="http://schemas.openxmlformats.org/drawingml/2006/main" noGrp="1"/>
          </p:cNvSpPr>
          <p:nvPr/>
        </p:nvSpPr>
        <p:spPr>
          <a:xfrm xmlns:a="http://schemas.openxmlformats.org/drawingml/2006/main">
            <a:off x="8524875" y="3362325"/>
            <a:ext cx="25241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000000"/>
                </a:solidFill>
                <a:latin typeface="Menlo"/>
                <a:ea typeface="Menlo"/>
                <a:cs typeface="Menlo"/>
              </a:defRPr>
            </a:pPr>
            <a:r>
              <a:rPr sz="1200" b="1">
                <a:solidFill>
                  <a:srgbClr val="000000"/>
                </a:solidFill>
                <a:latin typeface="Menlo"/>
                <a:ea typeface="Menlo"/>
                <a:cs typeface="Menlo"/>
              </a:rPr>
              <a:t>by_src.range(A..=A)</a:t>
            </a:r>
          </a:p>
        </p:txBody>
      </p:sp>
      <p:sp>
        <p:nvSpPr>
          <p:cNvPr id="59" name="">
            <a:extLst xmlns:a="http://schemas.openxmlformats.org/drawingml/2006/main">
              <a:ext uri="{FF2B5EF4-FFF2-40B4-BE49-F238E27FC236}">
                <a16:creationId xmlns:a16="http://schemas.microsoft.com/office/drawing/2014/main" id="{4C6997C2-DC72-4EEA-AAFC-2F9BD2C56D2A}"/>
              </a:ext>
            </a:extLst>
          </p:cNvPr>
          <p:cNvSpPr>
            <a:spLocks xmlns:a="http://schemas.openxmlformats.org/drawingml/2006/main" noGrp="1"/>
          </p:cNvSpPr>
          <p:nvPr/>
        </p:nvSpPr>
        <p:spPr>
          <a:xfrm xmlns:a="http://schemas.openxmlformats.org/drawingml/2006/main">
            <a:off x="8524875" y="3667125"/>
            <a:ext cx="252412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ordered comparisons</a:t>
            </a:r>
          </a:p>
        </p:txBody>
      </p:sp>
      <p:sp>
        <p:nvSpPr>
          <p:cNvPr id="60" name="">
            <a:extLst xmlns:a="http://schemas.openxmlformats.org/drawingml/2006/main">
              <a:ext uri="{FF2B5EF4-FFF2-40B4-BE49-F238E27FC236}">
                <a16:creationId xmlns:a16="http://schemas.microsoft.com/office/drawing/2014/main" id="{B11B9F7C-30D2-4E8E-9585-45B2B1A975B2}"/>
              </a:ext>
            </a:extLst>
          </p:cNvPr>
          <p:cNvSpPr>
            <a:spLocks xmlns:a="http://schemas.openxmlformats.org/drawingml/2006/main" noGrp="1"/>
          </p:cNvSpPr>
          <p:nvPr/>
        </p:nvSpPr>
        <p:spPr>
          <a:xfrm xmlns:a="http://schemas.openxmlformats.org/drawingml/2006/main">
            <a:off x="8334375" y="4286250"/>
            <a:ext cx="2905125" cy="952500"/>
          </a:xfrm>
          <a:prstGeom xmlns:a="http://schemas.openxmlformats.org/drawingml/2006/main" prst="roundRect">
            <a:avLst>
              <a:gd name="adj" fmla="val 12000"/>
            </a:avLst>
          </a:prstGeom>
          <a:noFill xmlns:a="http://schemas.openxmlformats.org/drawingml/2006/main"/>
          <a:ln xmlns:a="http://schemas.openxmlformats.org/drawingml/2006/main" w="12383">
            <a:solidFill>
              <a:srgbClr val="000000"/>
            </a:solidFill>
            <a:prstDash val="solid"/>
          </a:ln>
        </p:spPr>
      </p:sp>
      <p:sp>
        <p:nvSpPr>
          <p:cNvPr id="61" name="">
            <a:extLst xmlns:a="http://schemas.openxmlformats.org/drawingml/2006/main">
              <a:ext uri="{FF2B5EF4-FFF2-40B4-BE49-F238E27FC236}">
                <a16:creationId xmlns:a16="http://schemas.microsoft.com/office/drawing/2014/main" id="{016783E1-FAE0-4A72-B587-6AD6858C2ABD}"/>
              </a:ext>
            </a:extLst>
          </p:cNvPr>
          <p:cNvSpPr>
            <a:spLocks xmlns:a="http://schemas.openxmlformats.org/drawingml/2006/main" noGrp="1"/>
          </p:cNvSpPr>
          <p:nvPr/>
        </p:nvSpPr>
        <p:spPr>
          <a:xfrm xmlns:a="http://schemas.openxmlformats.org/drawingml/2006/main">
            <a:off x="8524875" y="4381500"/>
            <a:ext cx="2524125"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GRAPH</a:t>
            </a:r>
          </a:p>
        </p:txBody>
      </p:sp>
      <p:sp>
        <p:nvSpPr>
          <p:cNvPr id="62" name="">
            <a:extLst xmlns:a="http://schemas.openxmlformats.org/drawingml/2006/main">
              <a:ext uri="{FF2B5EF4-FFF2-40B4-BE49-F238E27FC236}">
                <a16:creationId xmlns:a16="http://schemas.microsoft.com/office/drawing/2014/main" id="{6CD74269-586F-4A54-B7B6-92A9C5886714}"/>
              </a:ext>
            </a:extLst>
          </p:cNvPr>
          <p:cNvSpPr>
            <a:spLocks xmlns:a="http://schemas.openxmlformats.org/drawingml/2006/main" noGrp="1"/>
          </p:cNvSpPr>
          <p:nvPr/>
        </p:nvSpPr>
        <p:spPr>
          <a:xfrm xmlns:a="http://schemas.openxmlformats.org/drawingml/2006/main">
            <a:off x="8524875" y="4648200"/>
            <a:ext cx="25241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000000"/>
                </a:solidFill>
                <a:latin typeface="Menlo"/>
                <a:ea typeface="Menlo"/>
                <a:cs typeface="Menlo"/>
              </a:defRPr>
            </a:pPr>
            <a:r>
              <a:rPr sz="1350" b="1">
                <a:solidFill>
                  <a:srgbClr val="000000"/>
                </a:solidFill>
                <a:latin typeface="Menlo"/>
                <a:ea typeface="Menlo"/>
                <a:cs typeface="Menlo"/>
              </a:rPr>
              <a:t>graph.neighbors(A)</a:t>
            </a:r>
          </a:p>
        </p:txBody>
      </p:sp>
      <p:sp>
        <p:nvSpPr>
          <p:cNvPr id="63" name="">
            <a:extLst xmlns:a="http://schemas.openxmlformats.org/drawingml/2006/main">
              <a:ext uri="{FF2B5EF4-FFF2-40B4-BE49-F238E27FC236}">
                <a16:creationId xmlns:a16="http://schemas.microsoft.com/office/drawing/2014/main" id="{732357D7-355D-4192-9206-58DE88561AC6}"/>
              </a:ext>
            </a:extLst>
          </p:cNvPr>
          <p:cNvSpPr>
            <a:spLocks xmlns:a="http://schemas.openxmlformats.org/drawingml/2006/main" noGrp="1"/>
          </p:cNvSpPr>
          <p:nvPr/>
        </p:nvSpPr>
        <p:spPr>
          <a:xfrm xmlns:a="http://schemas.openxmlformats.org/drawingml/2006/main">
            <a:off x="8524875" y="4953000"/>
            <a:ext cx="252412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adjacency traversal</a:t>
            </a:r>
          </a:p>
        </p:txBody>
      </p:sp>
      <p:sp>
        <p:nvSpPr>
          <p:cNvPr id="64" name="">
            <a:extLst xmlns:a="http://schemas.openxmlformats.org/drawingml/2006/main">
              <a:ext uri="{FF2B5EF4-FFF2-40B4-BE49-F238E27FC236}">
                <a16:creationId xmlns:a16="http://schemas.microsoft.com/office/drawing/2014/main" id="{84B770B5-2987-4B62-8BB7-E2FC7C6E0748}"/>
              </a:ext>
            </a:extLst>
          </p:cNvPr>
          <p:cNvSpPr>
            <a:spLocks xmlns:a="http://schemas.openxmlformats.org/drawingml/2006/main" noGrp="1"/>
          </p:cNvSpPr>
          <p:nvPr/>
        </p:nvSpPr>
        <p:spPr>
          <a:xfrm xmlns:a="http://schemas.openxmlformats.org/drawingml/2006/main">
            <a:off x="4467225" y="5705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5" name="">
            <a:extLst xmlns:a="http://schemas.openxmlformats.org/drawingml/2006/main">
              <a:ext uri="{FF2B5EF4-FFF2-40B4-BE49-F238E27FC236}">
                <a16:creationId xmlns:a16="http://schemas.microsoft.com/office/drawing/2014/main" id="{10D27AE5-1FD8-4B0B-A560-CA04E6110DEE}"/>
              </a:ext>
            </a:extLst>
          </p:cNvPr>
          <p:cNvSpPr>
            <a:spLocks xmlns:a="http://schemas.openxmlformats.org/drawingml/2006/main" noGrp="1"/>
          </p:cNvSpPr>
          <p:nvPr/>
        </p:nvSpPr>
        <p:spPr>
          <a:xfrm xmlns:a="http://schemas.openxmlformats.org/drawingml/2006/main">
            <a:off x="11229975" y="5705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75" name=""/>
          <p:cNvCxnSpPr>
            <a:stCxn xmlns:a="http://schemas.openxmlformats.org/drawingml/2006/main" id="64" idx="6"/>
            <a:endCxn xmlns:a="http://schemas.openxmlformats.org/drawingml/2006/main" id="65" idx="2"/>
          </p:cNvCxnSpPr>
          <p:nvPr/>
        </p:nvCxnSpPr>
        <p:spPr>
          <a:xfrm xmlns:a="http://schemas.openxmlformats.org/drawingml/2006/main">
            <a:off x="4486275" y="5715000"/>
            <a:ext cx="6743700" cy="0"/>
          </a:xfrm>
          <a:prstGeom xmlns:a="http://schemas.openxmlformats.org/drawingml/2006/main" prst="straightConnector1">
            <a:avLst/>
          </a:prstGeom>
          <a:ln xmlns:a="http://schemas.openxmlformats.org/drawingml/2006/main" w="11430">
            <a:solidFill>
              <a:srgbClr val="D2D2D7"/>
            </a:solidFill>
            <a:prstDash val="solid"/>
          </a:ln>
        </p:spPr>
      </p:cxnSp>
      <p:sp>
        <p:nvSpPr>
          <p:cNvPr id="67" name="">
            <a:extLst xmlns:a="http://schemas.openxmlformats.org/drawingml/2006/main">
              <a:ext uri="{FF2B5EF4-FFF2-40B4-BE49-F238E27FC236}">
                <a16:creationId xmlns:a16="http://schemas.microsoft.com/office/drawing/2014/main" id="{073A3E24-D4F4-4089-8063-D810FAA53C8F}"/>
              </a:ext>
            </a:extLst>
          </p:cNvPr>
          <p:cNvSpPr>
            <a:spLocks xmlns:a="http://schemas.openxmlformats.org/drawingml/2006/main" noGrp="1"/>
          </p:cNvSpPr>
          <p:nvPr/>
        </p:nvSpPr>
        <p:spPr>
          <a:xfrm xmlns:a="http://schemas.openxmlformats.org/drawingml/2006/main">
            <a:off x="4476750" y="5829300"/>
            <a:ext cx="6762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typed transformations preserve meaning while changing the program</a:t>
            </a:r>
          </a:p>
        </p:txBody>
      </p:sp>
    </p:spTree>
    <p:extLst>
      <p:ext uri="{BB962C8B-B14F-4D97-AF65-F5344CB8AC3E}">
        <p14:creationId xmlns:p14="http://schemas.microsoft.com/office/powerpoint/2010/main" val="1131892298"/>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9871BE27-10E6-4A4A-8883-3747A29842A0}"/>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OPTIMIZATION</a:t>
            </a:r>
          </a:p>
        </p:txBody>
      </p:sp>
      <p:sp>
        <p:nvSpPr>
          <p:cNvPr id="2" name="slide-title">
            <a:extLst xmlns:a="http://schemas.openxmlformats.org/drawingml/2006/main">
              <a:ext uri="{FF2B5EF4-FFF2-40B4-BE49-F238E27FC236}">
                <a16:creationId xmlns:a16="http://schemas.microsoft.com/office/drawing/2014/main" id="{9899066A-BE53-4C80-A811-4DFE588AFF0C}"/>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A correct program can still waste work.</a:t>
            </a:r>
          </a:p>
        </p:txBody>
      </p:sp>
      <p:sp>
        <p:nvSpPr>
          <p:cNvPr id="3" name="">
            <a:extLst xmlns:a="http://schemas.openxmlformats.org/drawingml/2006/main">
              <a:ext uri="{FF2B5EF4-FFF2-40B4-BE49-F238E27FC236}">
                <a16:creationId xmlns:a16="http://schemas.microsoft.com/office/drawing/2014/main" id="{CFD81D09-F521-4741-9BE0-FB5BA85ADC68}"/>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23" name="">
            <a:extLst xmlns:a="http://schemas.openxmlformats.org/drawingml/2006/main">
              <a:ext uri="{FF2B5EF4-FFF2-40B4-BE49-F238E27FC236}">
                <a16:creationId xmlns:a16="http://schemas.microsoft.com/office/drawing/2014/main" id="{F6D7D891-B666-4585-8123-5CEA4614D9AC}"/>
              </a:ext>
            </a:extLst>
          </p:cNvPr>
          <p:cNvSpPr>
            <a:spLocks xmlns:a="http://schemas.openxmlformats.org/drawingml/2006/main" noGrp="1"/>
          </p:cNvSpPr>
          <p:nvPr/>
        </p:nvSpPr>
        <p:spPr>
          <a:xfrm xmlns:a="http://schemas.openxmlformats.org/drawingml/2006/main">
            <a:off x="6086475" y="1800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4A598A77-C155-43D5-BE62-C22603DDDA42}"/>
              </a:ext>
            </a:extLst>
          </p:cNvPr>
          <p:cNvSpPr>
            <a:spLocks xmlns:a="http://schemas.openxmlformats.org/drawingml/2006/main" noGrp="1"/>
          </p:cNvSpPr>
          <p:nvPr/>
        </p:nvSpPr>
        <p:spPr>
          <a:xfrm xmlns:a="http://schemas.openxmlformats.org/drawingml/2006/main">
            <a:off x="6086475" y="55530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586" name=""/>
          <p:cNvCxnSpPr>
            <a:stCxn xmlns:a="http://schemas.openxmlformats.org/drawingml/2006/main" id="23" idx="4"/>
            <a:endCxn xmlns:a="http://schemas.openxmlformats.org/drawingml/2006/main" id="24" idx="0"/>
          </p:cNvCxnSpPr>
          <p:nvPr/>
        </p:nvCxnSpPr>
        <p:spPr>
          <a:xfrm xmlns:a="http://schemas.openxmlformats.org/drawingml/2006/main">
            <a:off x="6096000" y="1819275"/>
            <a:ext cx="0" cy="3733800"/>
          </a:xfrm>
          <a:prstGeom xmlns:a="http://schemas.openxmlformats.org/drawingml/2006/main" prst="straightConnector1">
            <a:avLst/>
          </a:prstGeom>
          <a:ln xmlns:a="http://schemas.openxmlformats.org/drawingml/2006/main" w="9525">
            <a:solidFill>
              <a:srgbClr val="D2D2D7"/>
            </a:solidFill>
            <a:prstDash val="solid"/>
          </a:ln>
        </p:spPr>
      </p:cxnSp>
      <p:sp>
        <p:nvSpPr>
          <p:cNvPr id="26" name="">
            <a:extLst xmlns:a="http://schemas.openxmlformats.org/drawingml/2006/main">
              <a:ext uri="{FF2B5EF4-FFF2-40B4-BE49-F238E27FC236}">
                <a16:creationId xmlns:a16="http://schemas.microsoft.com/office/drawing/2014/main" id="{6957D7FD-0A27-4650-B66D-EB0E9034FDB1}"/>
              </a:ext>
            </a:extLst>
          </p:cNvPr>
          <p:cNvSpPr>
            <a:spLocks xmlns:a="http://schemas.openxmlformats.org/drawingml/2006/main" noGrp="1"/>
          </p:cNvSpPr>
          <p:nvPr/>
        </p:nvSpPr>
        <p:spPr>
          <a:xfrm xmlns:a="http://schemas.openxmlformats.org/drawingml/2006/main">
            <a:off x="857250" y="1733550"/>
            <a:ext cx="4476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QUERY-BY-QUERY</a:t>
            </a:r>
          </a:p>
        </p:txBody>
      </p:sp>
      <p:sp>
        <p:nvSpPr>
          <p:cNvPr id="27" name="">
            <a:extLst xmlns:a="http://schemas.openxmlformats.org/drawingml/2006/main">
              <a:ext uri="{FF2B5EF4-FFF2-40B4-BE49-F238E27FC236}">
                <a16:creationId xmlns:a16="http://schemas.microsoft.com/office/drawing/2014/main" id="{E51ACA18-8CE5-4BFB-B505-D25BA470984C}"/>
              </a:ext>
            </a:extLst>
          </p:cNvPr>
          <p:cNvSpPr>
            <a:spLocks xmlns:a="http://schemas.openxmlformats.org/drawingml/2006/main" noGrp="1"/>
          </p:cNvSpPr>
          <p:nvPr/>
        </p:nvSpPr>
        <p:spPr>
          <a:xfrm xmlns:a="http://schemas.openxmlformats.org/drawingml/2006/main">
            <a:off x="6858000" y="1733550"/>
            <a:ext cx="4476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WORKLOAD-AWARE</a:t>
            </a:r>
          </a:p>
        </p:txBody>
      </p:sp>
      <p:sp>
        <p:nvSpPr>
          <p:cNvPr id="28" name="">
            <a:extLst xmlns:a="http://schemas.openxmlformats.org/drawingml/2006/main">
              <a:ext uri="{FF2B5EF4-FFF2-40B4-BE49-F238E27FC236}">
                <a16:creationId xmlns:a16="http://schemas.microsoft.com/office/drawing/2014/main" id="{3BD65A41-C0FE-4879-9178-812979328B6E}"/>
              </a:ext>
            </a:extLst>
          </p:cNvPr>
          <p:cNvSpPr>
            <a:spLocks xmlns:a="http://schemas.openxmlformats.org/drawingml/2006/main" noGrp="1"/>
          </p:cNvSpPr>
          <p:nvPr/>
        </p:nvSpPr>
        <p:spPr>
          <a:xfrm xmlns:a="http://schemas.openxmlformats.org/drawingml/2006/main">
            <a:off x="2257425" y="2581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44560E75-A395-4760-B80B-CDC3B03F8966}"/>
              </a:ext>
            </a:extLst>
          </p:cNvPr>
          <p:cNvSpPr>
            <a:spLocks xmlns:a="http://schemas.openxmlformats.org/drawingml/2006/main" noGrp="1"/>
          </p:cNvSpPr>
          <p:nvPr/>
        </p:nvSpPr>
        <p:spPr>
          <a:xfrm xmlns:a="http://schemas.openxmlformats.org/drawingml/2006/main">
            <a:off x="3324225" y="2581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591" name=""/>
          <p:cNvCxnSpPr>
            <a:stCxn xmlns:a="http://schemas.openxmlformats.org/drawingml/2006/main" id="28" idx="6"/>
            <a:endCxn xmlns:a="http://schemas.openxmlformats.org/drawingml/2006/main" id="29" idx="2"/>
          </p:cNvCxnSpPr>
          <p:nvPr/>
        </p:nvCxnSpPr>
        <p:spPr>
          <a:xfrm xmlns:a="http://schemas.openxmlformats.org/drawingml/2006/main">
            <a:off x="2276475" y="2590800"/>
            <a:ext cx="1047750" cy="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31" name="">
            <a:extLst xmlns:a="http://schemas.openxmlformats.org/drawingml/2006/main">
              <a:ext uri="{FF2B5EF4-FFF2-40B4-BE49-F238E27FC236}">
                <a16:creationId xmlns:a16="http://schemas.microsoft.com/office/drawing/2014/main" id="{C04539DE-21E6-44D0-93B8-9E238E37C47F}"/>
              </a:ext>
            </a:extLst>
          </p:cNvPr>
          <p:cNvSpPr>
            <a:spLocks xmlns:a="http://schemas.openxmlformats.org/drawingml/2006/main" noGrp="1"/>
          </p:cNvSpPr>
          <p:nvPr/>
        </p:nvSpPr>
        <p:spPr>
          <a:xfrm xmlns:a="http://schemas.openxmlformats.org/drawingml/2006/main">
            <a:off x="952500" y="2381250"/>
            <a:ext cx="1314450" cy="419100"/>
          </a:xfrm>
          <a:prstGeom xmlns:a="http://schemas.openxmlformats.org/drawingml/2006/main" prst="roundRect">
            <a:avLst>
              <a:gd name="adj" fmla="val 22727"/>
            </a:avLst>
          </a:prstGeom>
          <a:solidFill xmlns:a="http://schemas.openxmlformats.org/drawingml/2006/main">
            <a:srgbClr val="000000"/>
          </a:solidFill>
          <a:ln xmlns:a="http://schemas.openxmlformats.org/drawingml/2006/main" w="11430">
            <a:solidFill>
              <a:srgbClr val="000000"/>
            </a:solidFill>
            <a:prstDash val="solid"/>
          </a:ln>
        </p:spPr>
      </p:sp>
      <p:sp>
        <p:nvSpPr>
          <p:cNvPr id="32" name="">
            <a:extLst xmlns:a="http://schemas.openxmlformats.org/drawingml/2006/main">
              <a:ext uri="{FF2B5EF4-FFF2-40B4-BE49-F238E27FC236}">
                <a16:creationId xmlns:a16="http://schemas.microsoft.com/office/drawing/2014/main" id="{3AA4C57A-EA23-422E-A7FF-FAB606116E0B}"/>
              </a:ext>
            </a:extLst>
          </p:cNvPr>
          <p:cNvSpPr>
            <a:spLocks xmlns:a="http://schemas.openxmlformats.org/drawingml/2006/main" noGrp="1"/>
          </p:cNvSpPr>
          <p:nvPr/>
        </p:nvSpPr>
        <p:spPr>
          <a:xfrm xmlns:a="http://schemas.openxmlformats.org/drawingml/2006/main">
            <a:off x="1066800" y="2447925"/>
            <a:ext cx="10858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FFFFFF"/>
                </a:solidFill>
                <a:latin typeface="Menlo"/>
                <a:ea typeface="Menlo"/>
                <a:cs typeface="Menlo"/>
              </a:defRPr>
            </a:pPr>
            <a:r>
              <a:rPr sz="1125" b="1">
                <a:solidFill>
                  <a:srgbClr val="FFFFFF"/>
                </a:solidFill>
                <a:latin typeface="Menlo"/>
                <a:ea typeface="Menlo"/>
                <a:cs typeface="Menlo"/>
              </a:rPr>
              <a:t>Q1  src=A</a:t>
            </a:r>
          </a:p>
        </p:txBody>
      </p:sp>
      <p:sp>
        <p:nvSpPr>
          <p:cNvPr id="33" name="">
            <a:extLst xmlns:a="http://schemas.openxmlformats.org/drawingml/2006/main">
              <a:ext uri="{FF2B5EF4-FFF2-40B4-BE49-F238E27FC236}">
                <a16:creationId xmlns:a16="http://schemas.microsoft.com/office/drawing/2014/main" id="{542471F5-8563-476F-92BF-E5BEDACC7411}"/>
              </a:ext>
            </a:extLst>
          </p:cNvPr>
          <p:cNvSpPr>
            <a:spLocks xmlns:a="http://schemas.openxmlformats.org/drawingml/2006/main" noGrp="1"/>
          </p:cNvSpPr>
          <p:nvPr/>
        </p:nvSpPr>
        <p:spPr>
          <a:xfrm xmlns:a="http://schemas.openxmlformats.org/drawingml/2006/main">
            <a:off x="4181475" y="24288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C80140CC-FB01-48D3-9476-978984F55744}"/>
              </a:ext>
            </a:extLst>
          </p:cNvPr>
          <p:cNvSpPr>
            <a:spLocks xmlns:a="http://schemas.openxmlformats.org/drawingml/2006/main" noGrp="1"/>
          </p:cNvSpPr>
          <p:nvPr/>
        </p:nvSpPr>
        <p:spPr>
          <a:xfrm xmlns:a="http://schemas.openxmlformats.org/drawingml/2006/main">
            <a:off x="3724275" y="2752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596" name=""/>
          <p:cNvCxnSpPr>
            <a:stCxn xmlns:a="http://schemas.openxmlformats.org/drawingml/2006/main" id="33" idx="3"/>
            <a:endCxn xmlns:a="http://schemas.openxmlformats.org/drawingml/2006/main" id="34" idx="7"/>
          </p:cNvCxnSpPr>
          <p:nvPr/>
        </p:nvCxnSpPr>
        <p:spPr>
          <a:xfrm xmlns:a="http://schemas.openxmlformats.org/drawingml/2006/main" flipH="1">
            <a:off x="3740535" y="2445135"/>
            <a:ext cx="443730" cy="310380"/>
          </a:xfrm>
          <a:prstGeom xmlns:a="http://schemas.openxmlformats.org/drawingml/2006/main" prst="straightConnector1">
            <a:avLst/>
          </a:prstGeom>
          <a:ln xmlns:a="http://schemas.openxmlformats.org/drawingml/2006/main" w="17145">
            <a:solidFill>
              <a:srgbClr val="000000"/>
            </a:solidFill>
            <a:prstDash val="solid"/>
          </a:ln>
        </p:spPr>
      </p:cxnSp>
      <p:sp>
        <p:nvSpPr>
          <p:cNvPr id="36" name="">
            <a:extLst xmlns:a="http://schemas.openxmlformats.org/drawingml/2006/main">
              <a:ext uri="{FF2B5EF4-FFF2-40B4-BE49-F238E27FC236}">
                <a16:creationId xmlns:a16="http://schemas.microsoft.com/office/drawing/2014/main" id="{2DDB2EA3-AE0C-4F85-8B3D-2AD92A55C349}"/>
              </a:ext>
            </a:extLst>
          </p:cNvPr>
          <p:cNvSpPr>
            <a:spLocks xmlns:a="http://schemas.openxmlformats.org/drawingml/2006/main" noGrp="1"/>
          </p:cNvSpPr>
          <p:nvPr/>
        </p:nvSpPr>
        <p:spPr>
          <a:xfrm xmlns:a="http://schemas.openxmlformats.org/drawingml/2006/main">
            <a:off x="4181475" y="24288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71A87EB9-9225-47F7-8908-64AAE3014F10}"/>
              </a:ext>
            </a:extLst>
          </p:cNvPr>
          <p:cNvSpPr>
            <a:spLocks xmlns:a="http://schemas.openxmlformats.org/drawingml/2006/main" noGrp="1"/>
          </p:cNvSpPr>
          <p:nvPr/>
        </p:nvSpPr>
        <p:spPr>
          <a:xfrm xmlns:a="http://schemas.openxmlformats.org/drawingml/2006/main">
            <a:off x="4638675" y="2752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599" name=""/>
          <p:cNvCxnSpPr>
            <a:stCxn xmlns:a="http://schemas.openxmlformats.org/drawingml/2006/main" id="36" idx="5"/>
            <a:endCxn xmlns:a="http://schemas.openxmlformats.org/drawingml/2006/main" id="37" idx="1"/>
          </p:cNvCxnSpPr>
          <p:nvPr/>
        </p:nvCxnSpPr>
        <p:spPr>
          <a:xfrm xmlns:a="http://schemas.openxmlformats.org/drawingml/2006/main">
            <a:off x="4197735" y="2445135"/>
            <a:ext cx="443730" cy="310380"/>
          </a:xfrm>
          <a:prstGeom xmlns:a="http://schemas.openxmlformats.org/drawingml/2006/main" prst="straightConnector1">
            <a:avLst/>
          </a:prstGeom>
          <a:ln xmlns:a="http://schemas.openxmlformats.org/drawingml/2006/main" w="17145">
            <a:solidFill>
              <a:srgbClr val="000000"/>
            </a:solidFill>
            <a:prstDash val="solid"/>
          </a:ln>
        </p:spPr>
      </p:cxnSp>
      <p:sp>
        <p:nvSpPr>
          <p:cNvPr id="39" name="">
            <a:extLst xmlns:a="http://schemas.openxmlformats.org/drawingml/2006/main">
              <a:ext uri="{FF2B5EF4-FFF2-40B4-BE49-F238E27FC236}">
                <a16:creationId xmlns:a16="http://schemas.microsoft.com/office/drawing/2014/main" id="{79716475-C134-4B3B-9CCE-B6878BFA7D49}"/>
              </a:ext>
            </a:extLst>
          </p:cNvPr>
          <p:cNvSpPr>
            <a:spLocks xmlns:a="http://schemas.openxmlformats.org/drawingml/2006/main" noGrp="1"/>
          </p:cNvSpPr>
          <p:nvPr/>
        </p:nvSpPr>
        <p:spPr>
          <a:xfrm xmlns:a="http://schemas.openxmlformats.org/drawingml/2006/main">
            <a:off x="3857625" y="2152650"/>
            <a:ext cx="666750" cy="285750"/>
          </a:xfrm>
          <a:prstGeom xmlns:a="http://schemas.openxmlformats.org/drawingml/2006/main" prst="roundRect">
            <a:avLst>
              <a:gd name="adj" fmla="val 16667"/>
            </a:avLst>
          </a:prstGeom>
          <a:solidFill xmlns:a="http://schemas.openxmlformats.org/drawingml/2006/main">
            <a:srgbClr val="000000"/>
          </a:solidFill>
          <a:ln xmlns:a="http://schemas.openxmlformats.org/drawingml/2006/main" w="11430">
            <a:solidFill>
              <a:srgbClr val="000000"/>
            </a:solidFill>
            <a:prstDash val="solid"/>
          </a:ln>
        </p:spPr>
      </p:sp>
      <p:sp>
        <p:nvSpPr>
          <p:cNvPr id="40" name="">
            <a:extLst xmlns:a="http://schemas.openxmlformats.org/drawingml/2006/main">
              <a:ext uri="{FF2B5EF4-FFF2-40B4-BE49-F238E27FC236}">
                <a16:creationId xmlns:a16="http://schemas.microsoft.com/office/drawing/2014/main" id="{0F5D84AA-3FA0-4DE4-B005-358306399237}"/>
              </a:ext>
            </a:extLst>
          </p:cNvPr>
          <p:cNvSpPr>
            <a:spLocks xmlns:a="http://schemas.openxmlformats.org/drawingml/2006/main" noGrp="1"/>
          </p:cNvSpPr>
          <p:nvPr/>
        </p:nvSpPr>
        <p:spPr>
          <a:xfrm xmlns:a="http://schemas.openxmlformats.org/drawingml/2006/main">
            <a:off x="3857625" y="21812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75" b="1">
                <a:solidFill>
                  <a:srgbClr val="FFFFFF"/>
                </a:solidFill>
                <a:latin typeface="Menlo"/>
                <a:ea typeface="Menlo"/>
                <a:cs typeface="Menlo"/>
              </a:defRPr>
            </a:pPr>
            <a:r>
              <a:rPr sz="975" b="1">
                <a:solidFill>
                  <a:srgbClr val="FFFFFF"/>
                </a:solidFill>
                <a:latin typeface="Menlo"/>
                <a:ea typeface="Menlo"/>
                <a:cs typeface="Menlo"/>
              </a:rPr>
              <a:t>src</a:t>
            </a:r>
          </a:p>
        </p:txBody>
      </p:sp>
      <p:sp>
        <p:nvSpPr>
          <p:cNvPr id="41" name="">
            <a:extLst xmlns:a="http://schemas.openxmlformats.org/drawingml/2006/main">
              <a:ext uri="{FF2B5EF4-FFF2-40B4-BE49-F238E27FC236}">
                <a16:creationId xmlns:a16="http://schemas.microsoft.com/office/drawing/2014/main" id="{69EB0619-4AD8-4465-9540-585E687FF841}"/>
              </a:ext>
            </a:extLst>
          </p:cNvPr>
          <p:cNvSpPr>
            <a:spLocks xmlns:a="http://schemas.openxmlformats.org/drawingml/2006/main" noGrp="1"/>
          </p:cNvSpPr>
          <p:nvPr/>
        </p:nvSpPr>
        <p:spPr>
          <a:xfrm xmlns:a="http://schemas.openxmlformats.org/drawingml/2006/main">
            <a:off x="3390900" y="2762250"/>
            <a:ext cx="68580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000000"/>
            </a:solidFill>
            <a:prstDash val="solid"/>
          </a:ln>
        </p:spPr>
      </p:sp>
      <p:sp>
        <p:nvSpPr>
          <p:cNvPr id="42" name="">
            <a:extLst xmlns:a="http://schemas.openxmlformats.org/drawingml/2006/main">
              <a:ext uri="{FF2B5EF4-FFF2-40B4-BE49-F238E27FC236}">
                <a16:creationId xmlns:a16="http://schemas.microsoft.com/office/drawing/2014/main" id="{10ABA279-6E43-49A6-87ED-32EFD53F4606}"/>
              </a:ext>
            </a:extLst>
          </p:cNvPr>
          <p:cNvSpPr>
            <a:spLocks xmlns:a="http://schemas.openxmlformats.org/drawingml/2006/main" noGrp="1"/>
          </p:cNvSpPr>
          <p:nvPr/>
        </p:nvSpPr>
        <p:spPr>
          <a:xfrm xmlns:a="http://schemas.openxmlformats.org/drawingml/2006/main">
            <a:off x="4305300" y="2762250"/>
            <a:ext cx="68580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000000"/>
            </a:solidFill>
            <a:prstDash val="solid"/>
          </a:ln>
        </p:spPr>
      </p:sp>
      <p:sp>
        <p:nvSpPr>
          <p:cNvPr id="43" name="">
            <a:extLst xmlns:a="http://schemas.openxmlformats.org/drawingml/2006/main">
              <a:ext uri="{FF2B5EF4-FFF2-40B4-BE49-F238E27FC236}">
                <a16:creationId xmlns:a16="http://schemas.microsoft.com/office/drawing/2014/main" id="{21FAB01F-7983-4156-9D48-A637FDC3FDE3}"/>
              </a:ext>
            </a:extLst>
          </p:cNvPr>
          <p:cNvSpPr>
            <a:spLocks xmlns:a="http://schemas.openxmlformats.org/drawingml/2006/main" noGrp="1"/>
          </p:cNvSpPr>
          <p:nvPr/>
        </p:nvSpPr>
        <p:spPr>
          <a:xfrm xmlns:a="http://schemas.openxmlformats.org/drawingml/2006/main">
            <a:off x="2257425" y="3724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9168BEE2-F54E-408A-A35C-767CE4328E0D}"/>
              </a:ext>
            </a:extLst>
          </p:cNvPr>
          <p:cNvSpPr>
            <a:spLocks xmlns:a="http://schemas.openxmlformats.org/drawingml/2006/main" noGrp="1"/>
          </p:cNvSpPr>
          <p:nvPr/>
        </p:nvSpPr>
        <p:spPr>
          <a:xfrm xmlns:a="http://schemas.openxmlformats.org/drawingml/2006/main">
            <a:off x="3324225" y="3724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06" name=""/>
          <p:cNvCxnSpPr>
            <a:stCxn xmlns:a="http://schemas.openxmlformats.org/drawingml/2006/main" id="43" idx="6"/>
            <a:endCxn xmlns:a="http://schemas.openxmlformats.org/drawingml/2006/main" id="44" idx="2"/>
          </p:cNvCxnSpPr>
          <p:nvPr/>
        </p:nvCxnSpPr>
        <p:spPr>
          <a:xfrm xmlns:a="http://schemas.openxmlformats.org/drawingml/2006/main">
            <a:off x="2276475" y="3733800"/>
            <a:ext cx="1047750" cy="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46" name="">
            <a:extLst xmlns:a="http://schemas.openxmlformats.org/drawingml/2006/main">
              <a:ext uri="{FF2B5EF4-FFF2-40B4-BE49-F238E27FC236}">
                <a16:creationId xmlns:a16="http://schemas.microsoft.com/office/drawing/2014/main" id="{27B70D02-19B6-4611-8996-9A1CC12684E5}"/>
              </a:ext>
            </a:extLst>
          </p:cNvPr>
          <p:cNvSpPr>
            <a:spLocks xmlns:a="http://schemas.openxmlformats.org/drawingml/2006/main" noGrp="1"/>
          </p:cNvSpPr>
          <p:nvPr/>
        </p:nvSpPr>
        <p:spPr>
          <a:xfrm xmlns:a="http://schemas.openxmlformats.org/drawingml/2006/main">
            <a:off x="952500" y="3524250"/>
            <a:ext cx="1314450" cy="419100"/>
          </a:xfrm>
          <a:prstGeom xmlns:a="http://schemas.openxmlformats.org/drawingml/2006/main" prst="roundRect">
            <a:avLst>
              <a:gd name="adj" fmla="val 22727"/>
            </a:avLst>
          </a:prstGeom>
          <a:solidFill xmlns:a="http://schemas.openxmlformats.org/drawingml/2006/main">
            <a:srgbClr val="000000"/>
          </a:solidFill>
          <a:ln xmlns:a="http://schemas.openxmlformats.org/drawingml/2006/main" w="11430">
            <a:solidFill>
              <a:srgbClr val="000000"/>
            </a:solidFill>
            <a:prstDash val="solid"/>
          </a:ln>
        </p:spPr>
      </p:sp>
      <p:sp>
        <p:nvSpPr>
          <p:cNvPr id="47" name="">
            <a:extLst xmlns:a="http://schemas.openxmlformats.org/drawingml/2006/main">
              <a:ext uri="{FF2B5EF4-FFF2-40B4-BE49-F238E27FC236}">
                <a16:creationId xmlns:a16="http://schemas.microsoft.com/office/drawing/2014/main" id="{EA7C9182-2CE4-46A8-B392-44837F4290A7}"/>
              </a:ext>
            </a:extLst>
          </p:cNvPr>
          <p:cNvSpPr>
            <a:spLocks xmlns:a="http://schemas.openxmlformats.org/drawingml/2006/main" noGrp="1"/>
          </p:cNvSpPr>
          <p:nvPr/>
        </p:nvSpPr>
        <p:spPr>
          <a:xfrm xmlns:a="http://schemas.openxmlformats.org/drawingml/2006/main">
            <a:off x="1066800" y="3590925"/>
            <a:ext cx="10858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FFFFFF"/>
                </a:solidFill>
                <a:latin typeface="Menlo"/>
                <a:ea typeface="Menlo"/>
                <a:cs typeface="Menlo"/>
              </a:defRPr>
            </a:pPr>
            <a:r>
              <a:rPr sz="1125" b="1">
                <a:solidFill>
                  <a:srgbClr val="FFFFFF"/>
                </a:solidFill>
                <a:latin typeface="Menlo"/>
                <a:ea typeface="Menlo"/>
                <a:cs typeface="Menlo"/>
              </a:rPr>
              <a:t>Q2  src=D</a:t>
            </a:r>
          </a:p>
        </p:txBody>
      </p:sp>
      <p:sp>
        <p:nvSpPr>
          <p:cNvPr id="48" name="">
            <a:extLst xmlns:a="http://schemas.openxmlformats.org/drawingml/2006/main">
              <a:ext uri="{FF2B5EF4-FFF2-40B4-BE49-F238E27FC236}">
                <a16:creationId xmlns:a16="http://schemas.microsoft.com/office/drawing/2014/main" id="{D5E9BF45-2E5C-4273-84CC-5B9D71363D80}"/>
              </a:ext>
            </a:extLst>
          </p:cNvPr>
          <p:cNvSpPr>
            <a:spLocks xmlns:a="http://schemas.openxmlformats.org/drawingml/2006/main" noGrp="1"/>
          </p:cNvSpPr>
          <p:nvPr/>
        </p:nvSpPr>
        <p:spPr>
          <a:xfrm xmlns:a="http://schemas.openxmlformats.org/drawingml/2006/main">
            <a:off x="4181475" y="35718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4154AD1D-E93B-43CF-B8FB-4037ADF124C2}"/>
              </a:ext>
            </a:extLst>
          </p:cNvPr>
          <p:cNvSpPr>
            <a:spLocks xmlns:a="http://schemas.openxmlformats.org/drawingml/2006/main" noGrp="1"/>
          </p:cNvSpPr>
          <p:nvPr/>
        </p:nvSpPr>
        <p:spPr>
          <a:xfrm xmlns:a="http://schemas.openxmlformats.org/drawingml/2006/main">
            <a:off x="3724275" y="3895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11" name=""/>
          <p:cNvCxnSpPr>
            <a:stCxn xmlns:a="http://schemas.openxmlformats.org/drawingml/2006/main" id="48" idx="3"/>
            <a:endCxn xmlns:a="http://schemas.openxmlformats.org/drawingml/2006/main" id="49" idx="7"/>
          </p:cNvCxnSpPr>
          <p:nvPr/>
        </p:nvCxnSpPr>
        <p:spPr>
          <a:xfrm xmlns:a="http://schemas.openxmlformats.org/drawingml/2006/main" flipH="1">
            <a:off x="3740535" y="3588135"/>
            <a:ext cx="443730" cy="310380"/>
          </a:xfrm>
          <a:prstGeom xmlns:a="http://schemas.openxmlformats.org/drawingml/2006/main" prst="straightConnector1">
            <a:avLst/>
          </a:prstGeom>
          <a:ln xmlns:a="http://schemas.openxmlformats.org/drawingml/2006/main" w="17145">
            <a:solidFill>
              <a:srgbClr val="000000"/>
            </a:solidFill>
            <a:prstDash val="solid"/>
          </a:ln>
        </p:spPr>
      </p:cxnSp>
      <p:sp>
        <p:nvSpPr>
          <p:cNvPr id="51" name="">
            <a:extLst xmlns:a="http://schemas.openxmlformats.org/drawingml/2006/main">
              <a:ext uri="{FF2B5EF4-FFF2-40B4-BE49-F238E27FC236}">
                <a16:creationId xmlns:a16="http://schemas.microsoft.com/office/drawing/2014/main" id="{411F1C7D-5B4A-4B68-AB9D-E0FB0FB4F947}"/>
              </a:ext>
            </a:extLst>
          </p:cNvPr>
          <p:cNvSpPr>
            <a:spLocks xmlns:a="http://schemas.openxmlformats.org/drawingml/2006/main" noGrp="1"/>
          </p:cNvSpPr>
          <p:nvPr/>
        </p:nvSpPr>
        <p:spPr>
          <a:xfrm xmlns:a="http://schemas.openxmlformats.org/drawingml/2006/main">
            <a:off x="4181475" y="35718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2" name="">
            <a:extLst xmlns:a="http://schemas.openxmlformats.org/drawingml/2006/main">
              <a:ext uri="{FF2B5EF4-FFF2-40B4-BE49-F238E27FC236}">
                <a16:creationId xmlns:a16="http://schemas.microsoft.com/office/drawing/2014/main" id="{A4786173-D3F4-43E5-B011-09C138B1C6AD}"/>
              </a:ext>
            </a:extLst>
          </p:cNvPr>
          <p:cNvSpPr>
            <a:spLocks xmlns:a="http://schemas.openxmlformats.org/drawingml/2006/main" noGrp="1"/>
          </p:cNvSpPr>
          <p:nvPr/>
        </p:nvSpPr>
        <p:spPr>
          <a:xfrm xmlns:a="http://schemas.openxmlformats.org/drawingml/2006/main">
            <a:off x="4638675" y="3895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14" name=""/>
          <p:cNvCxnSpPr>
            <a:stCxn xmlns:a="http://schemas.openxmlformats.org/drawingml/2006/main" id="51" idx="5"/>
            <a:endCxn xmlns:a="http://schemas.openxmlformats.org/drawingml/2006/main" id="52" idx="1"/>
          </p:cNvCxnSpPr>
          <p:nvPr/>
        </p:nvCxnSpPr>
        <p:spPr>
          <a:xfrm xmlns:a="http://schemas.openxmlformats.org/drawingml/2006/main">
            <a:off x="4197735" y="3588135"/>
            <a:ext cx="443730" cy="310380"/>
          </a:xfrm>
          <a:prstGeom xmlns:a="http://schemas.openxmlformats.org/drawingml/2006/main" prst="straightConnector1">
            <a:avLst/>
          </a:prstGeom>
          <a:ln xmlns:a="http://schemas.openxmlformats.org/drawingml/2006/main" w="17145">
            <a:solidFill>
              <a:srgbClr val="000000"/>
            </a:solidFill>
            <a:prstDash val="solid"/>
          </a:ln>
        </p:spPr>
      </p:cxnSp>
      <p:sp>
        <p:nvSpPr>
          <p:cNvPr id="54" name="">
            <a:extLst xmlns:a="http://schemas.openxmlformats.org/drawingml/2006/main">
              <a:ext uri="{FF2B5EF4-FFF2-40B4-BE49-F238E27FC236}">
                <a16:creationId xmlns:a16="http://schemas.microsoft.com/office/drawing/2014/main" id="{BD687D3D-5DEB-4967-ABE7-CA9F9AD23B92}"/>
              </a:ext>
            </a:extLst>
          </p:cNvPr>
          <p:cNvSpPr>
            <a:spLocks xmlns:a="http://schemas.openxmlformats.org/drawingml/2006/main" noGrp="1"/>
          </p:cNvSpPr>
          <p:nvPr/>
        </p:nvSpPr>
        <p:spPr>
          <a:xfrm xmlns:a="http://schemas.openxmlformats.org/drawingml/2006/main">
            <a:off x="3857625" y="3295650"/>
            <a:ext cx="666750" cy="285750"/>
          </a:xfrm>
          <a:prstGeom xmlns:a="http://schemas.openxmlformats.org/drawingml/2006/main" prst="roundRect">
            <a:avLst>
              <a:gd name="adj" fmla="val 16667"/>
            </a:avLst>
          </a:prstGeom>
          <a:solidFill xmlns:a="http://schemas.openxmlformats.org/drawingml/2006/main">
            <a:srgbClr val="000000"/>
          </a:solidFill>
          <a:ln xmlns:a="http://schemas.openxmlformats.org/drawingml/2006/main" w="11430">
            <a:solidFill>
              <a:srgbClr val="000000"/>
            </a:solidFill>
            <a:prstDash val="solid"/>
          </a:ln>
        </p:spPr>
      </p:sp>
      <p:sp>
        <p:nvSpPr>
          <p:cNvPr id="55" name="">
            <a:extLst xmlns:a="http://schemas.openxmlformats.org/drawingml/2006/main">
              <a:ext uri="{FF2B5EF4-FFF2-40B4-BE49-F238E27FC236}">
                <a16:creationId xmlns:a16="http://schemas.microsoft.com/office/drawing/2014/main" id="{4C64BABD-A6C1-4678-BE00-CD2A5D1B9CAA}"/>
              </a:ext>
            </a:extLst>
          </p:cNvPr>
          <p:cNvSpPr>
            <a:spLocks xmlns:a="http://schemas.openxmlformats.org/drawingml/2006/main" noGrp="1"/>
          </p:cNvSpPr>
          <p:nvPr/>
        </p:nvSpPr>
        <p:spPr>
          <a:xfrm xmlns:a="http://schemas.openxmlformats.org/drawingml/2006/main">
            <a:off x="3857625" y="33242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75" b="1">
                <a:solidFill>
                  <a:srgbClr val="FFFFFF"/>
                </a:solidFill>
                <a:latin typeface="Menlo"/>
                <a:ea typeface="Menlo"/>
                <a:cs typeface="Menlo"/>
              </a:defRPr>
            </a:pPr>
            <a:r>
              <a:rPr sz="975" b="1">
                <a:solidFill>
                  <a:srgbClr val="FFFFFF"/>
                </a:solidFill>
                <a:latin typeface="Menlo"/>
                <a:ea typeface="Menlo"/>
                <a:cs typeface="Menlo"/>
              </a:rPr>
              <a:t>src</a:t>
            </a:r>
          </a:p>
        </p:txBody>
      </p:sp>
      <p:sp>
        <p:nvSpPr>
          <p:cNvPr id="56" name="">
            <a:extLst xmlns:a="http://schemas.openxmlformats.org/drawingml/2006/main">
              <a:ext uri="{FF2B5EF4-FFF2-40B4-BE49-F238E27FC236}">
                <a16:creationId xmlns:a16="http://schemas.microsoft.com/office/drawing/2014/main" id="{1A16C8F7-7572-4854-A748-20CE1EBD0565}"/>
              </a:ext>
            </a:extLst>
          </p:cNvPr>
          <p:cNvSpPr>
            <a:spLocks xmlns:a="http://schemas.openxmlformats.org/drawingml/2006/main" noGrp="1"/>
          </p:cNvSpPr>
          <p:nvPr/>
        </p:nvSpPr>
        <p:spPr>
          <a:xfrm xmlns:a="http://schemas.openxmlformats.org/drawingml/2006/main">
            <a:off x="3390900" y="3905250"/>
            <a:ext cx="68580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000000"/>
            </a:solidFill>
            <a:prstDash val="solid"/>
          </a:ln>
        </p:spPr>
      </p:sp>
      <p:sp>
        <p:nvSpPr>
          <p:cNvPr id="57" name="">
            <a:extLst xmlns:a="http://schemas.openxmlformats.org/drawingml/2006/main">
              <a:ext uri="{FF2B5EF4-FFF2-40B4-BE49-F238E27FC236}">
                <a16:creationId xmlns:a16="http://schemas.microsoft.com/office/drawing/2014/main" id="{33EFF862-74A0-4CD3-A59F-A1DE74520CB4}"/>
              </a:ext>
            </a:extLst>
          </p:cNvPr>
          <p:cNvSpPr>
            <a:spLocks xmlns:a="http://schemas.openxmlformats.org/drawingml/2006/main" noGrp="1"/>
          </p:cNvSpPr>
          <p:nvPr/>
        </p:nvSpPr>
        <p:spPr>
          <a:xfrm xmlns:a="http://schemas.openxmlformats.org/drawingml/2006/main">
            <a:off x="4305300" y="3905250"/>
            <a:ext cx="68580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000000"/>
            </a:solidFill>
            <a:prstDash val="solid"/>
          </a:ln>
        </p:spPr>
      </p:sp>
      <p:sp>
        <p:nvSpPr>
          <p:cNvPr id="58" name="">
            <a:extLst xmlns:a="http://schemas.openxmlformats.org/drawingml/2006/main">
              <a:ext uri="{FF2B5EF4-FFF2-40B4-BE49-F238E27FC236}">
                <a16:creationId xmlns:a16="http://schemas.microsoft.com/office/drawing/2014/main" id="{607431B1-D9BA-4F8C-87C9-DBE8EB29C820}"/>
              </a:ext>
            </a:extLst>
          </p:cNvPr>
          <p:cNvSpPr>
            <a:spLocks xmlns:a="http://schemas.openxmlformats.org/drawingml/2006/main" noGrp="1"/>
          </p:cNvSpPr>
          <p:nvPr/>
        </p:nvSpPr>
        <p:spPr>
          <a:xfrm xmlns:a="http://schemas.openxmlformats.org/drawingml/2006/main">
            <a:off x="2257425" y="4867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9" name="">
            <a:extLst xmlns:a="http://schemas.openxmlformats.org/drawingml/2006/main">
              <a:ext uri="{FF2B5EF4-FFF2-40B4-BE49-F238E27FC236}">
                <a16:creationId xmlns:a16="http://schemas.microsoft.com/office/drawing/2014/main" id="{5EB3EE89-7B69-4337-BF38-0FAD0CDEA8D8}"/>
              </a:ext>
            </a:extLst>
          </p:cNvPr>
          <p:cNvSpPr>
            <a:spLocks xmlns:a="http://schemas.openxmlformats.org/drawingml/2006/main" noGrp="1"/>
          </p:cNvSpPr>
          <p:nvPr/>
        </p:nvSpPr>
        <p:spPr>
          <a:xfrm xmlns:a="http://schemas.openxmlformats.org/drawingml/2006/main">
            <a:off x="3324225" y="4867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21" name=""/>
          <p:cNvCxnSpPr>
            <a:stCxn xmlns:a="http://schemas.openxmlformats.org/drawingml/2006/main" id="58" idx="6"/>
            <a:endCxn xmlns:a="http://schemas.openxmlformats.org/drawingml/2006/main" id="59" idx="2"/>
          </p:cNvCxnSpPr>
          <p:nvPr/>
        </p:nvCxnSpPr>
        <p:spPr>
          <a:xfrm xmlns:a="http://schemas.openxmlformats.org/drawingml/2006/main">
            <a:off x="2276475" y="4876800"/>
            <a:ext cx="1047750" cy="0"/>
          </a:xfrm>
          <a:prstGeom xmlns:a="http://schemas.openxmlformats.org/drawingml/2006/main" prst="straightConnector1">
            <a:avLst/>
          </a:prstGeom>
          <a:ln xmlns:a="http://schemas.openxmlformats.org/drawingml/2006/main" w="14288">
            <a:solidFill>
              <a:srgbClr val="6E6E73"/>
            </a:solidFill>
            <a:prstDash val="solid"/>
            <a:tailEnd type="triangle" w="sm" len="sm"/>
          </a:ln>
        </p:spPr>
      </p:cxnSp>
      <p:sp>
        <p:nvSpPr>
          <p:cNvPr id="61" name="">
            <a:extLst xmlns:a="http://schemas.openxmlformats.org/drawingml/2006/main">
              <a:ext uri="{FF2B5EF4-FFF2-40B4-BE49-F238E27FC236}">
                <a16:creationId xmlns:a16="http://schemas.microsoft.com/office/drawing/2014/main" id="{97CB8615-2D2F-4014-8688-11AAD7EB863C}"/>
              </a:ext>
            </a:extLst>
          </p:cNvPr>
          <p:cNvSpPr>
            <a:spLocks xmlns:a="http://schemas.openxmlformats.org/drawingml/2006/main" noGrp="1"/>
          </p:cNvSpPr>
          <p:nvPr/>
        </p:nvSpPr>
        <p:spPr>
          <a:xfrm xmlns:a="http://schemas.openxmlformats.org/drawingml/2006/main">
            <a:off x="952500" y="4667250"/>
            <a:ext cx="1314450" cy="419100"/>
          </a:xfrm>
          <a:prstGeom xmlns:a="http://schemas.openxmlformats.org/drawingml/2006/main" prst="roundRect">
            <a:avLst>
              <a:gd name="adj" fmla="val 22727"/>
            </a:avLst>
          </a:prstGeom>
          <a:solidFill xmlns:a="http://schemas.openxmlformats.org/drawingml/2006/main">
            <a:srgbClr val="FFFFFF"/>
          </a:solidFill>
          <a:ln xmlns:a="http://schemas.openxmlformats.org/drawingml/2006/main" w="11430">
            <a:solidFill>
              <a:srgbClr val="000000"/>
            </a:solidFill>
            <a:prstDash val="solid"/>
          </a:ln>
        </p:spPr>
      </p:sp>
      <p:sp>
        <p:nvSpPr>
          <p:cNvPr id="62" name="">
            <a:extLst xmlns:a="http://schemas.openxmlformats.org/drawingml/2006/main">
              <a:ext uri="{FF2B5EF4-FFF2-40B4-BE49-F238E27FC236}">
                <a16:creationId xmlns:a16="http://schemas.microsoft.com/office/drawing/2014/main" id="{FFAFC682-88D4-40BF-B2C5-2A25281199CA}"/>
              </a:ext>
            </a:extLst>
          </p:cNvPr>
          <p:cNvSpPr>
            <a:spLocks xmlns:a="http://schemas.openxmlformats.org/drawingml/2006/main" noGrp="1"/>
          </p:cNvSpPr>
          <p:nvPr/>
        </p:nvSpPr>
        <p:spPr>
          <a:xfrm xmlns:a="http://schemas.openxmlformats.org/drawingml/2006/main">
            <a:off x="1066800" y="4733925"/>
            <a:ext cx="10858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000000"/>
                </a:solidFill>
                <a:latin typeface="Menlo"/>
                <a:ea typeface="Menlo"/>
                <a:cs typeface="Menlo"/>
              </a:defRPr>
            </a:pPr>
            <a:r>
              <a:rPr sz="1125" b="1">
                <a:solidFill>
                  <a:srgbClr val="000000"/>
                </a:solidFill>
                <a:latin typeface="Menlo"/>
                <a:ea typeface="Menlo"/>
                <a:cs typeface="Menlo"/>
              </a:rPr>
              <a:t>Q3  one-shot</a:t>
            </a:r>
          </a:p>
        </p:txBody>
      </p:sp>
      <p:sp>
        <p:nvSpPr>
          <p:cNvPr id="63" name="">
            <a:extLst xmlns:a="http://schemas.openxmlformats.org/drawingml/2006/main">
              <a:ext uri="{FF2B5EF4-FFF2-40B4-BE49-F238E27FC236}">
                <a16:creationId xmlns:a16="http://schemas.microsoft.com/office/drawing/2014/main" id="{128DA53F-2CC0-4FC2-A944-63A42BACC927}"/>
              </a:ext>
            </a:extLst>
          </p:cNvPr>
          <p:cNvSpPr>
            <a:spLocks xmlns:a="http://schemas.openxmlformats.org/drawingml/2006/main" noGrp="1"/>
          </p:cNvSpPr>
          <p:nvPr/>
        </p:nvSpPr>
        <p:spPr>
          <a:xfrm xmlns:a="http://schemas.openxmlformats.org/drawingml/2006/main">
            <a:off x="4181475" y="47148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4" name="">
            <a:extLst xmlns:a="http://schemas.openxmlformats.org/drawingml/2006/main">
              <a:ext uri="{FF2B5EF4-FFF2-40B4-BE49-F238E27FC236}">
                <a16:creationId xmlns:a16="http://schemas.microsoft.com/office/drawing/2014/main" id="{979BD403-F939-4A6E-BD4D-71A446B2A1C2}"/>
              </a:ext>
            </a:extLst>
          </p:cNvPr>
          <p:cNvSpPr>
            <a:spLocks xmlns:a="http://schemas.openxmlformats.org/drawingml/2006/main" noGrp="1"/>
          </p:cNvSpPr>
          <p:nvPr/>
        </p:nvSpPr>
        <p:spPr>
          <a:xfrm xmlns:a="http://schemas.openxmlformats.org/drawingml/2006/main">
            <a:off x="3724275" y="5038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26" name=""/>
          <p:cNvCxnSpPr>
            <a:stCxn xmlns:a="http://schemas.openxmlformats.org/drawingml/2006/main" id="63" idx="3"/>
            <a:endCxn xmlns:a="http://schemas.openxmlformats.org/drawingml/2006/main" id="64" idx="7"/>
          </p:cNvCxnSpPr>
          <p:nvPr/>
        </p:nvCxnSpPr>
        <p:spPr>
          <a:xfrm xmlns:a="http://schemas.openxmlformats.org/drawingml/2006/main" flipH="1">
            <a:off x="3740535" y="4731135"/>
            <a:ext cx="443730" cy="310380"/>
          </a:xfrm>
          <a:prstGeom xmlns:a="http://schemas.openxmlformats.org/drawingml/2006/main" prst="straightConnector1">
            <a:avLst/>
          </a:prstGeom>
          <a:ln xmlns:a="http://schemas.openxmlformats.org/drawingml/2006/main" w="11430">
            <a:solidFill>
              <a:srgbClr val="D2D2D7"/>
            </a:solidFill>
            <a:prstDash val="solid"/>
          </a:ln>
        </p:spPr>
      </p:cxnSp>
      <p:sp>
        <p:nvSpPr>
          <p:cNvPr id="66" name="">
            <a:extLst xmlns:a="http://schemas.openxmlformats.org/drawingml/2006/main">
              <a:ext uri="{FF2B5EF4-FFF2-40B4-BE49-F238E27FC236}">
                <a16:creationId xmlns:a16="http://schemas.microsoft.com/office/drawing/2014/main" id="{57A884E2-19E8-440E-B3AC-0541765B5222}"/>
              </a:ext>
            </a:extLst>
          </p:cNvPr>
          <p:cNvSpPr>
            <a:spLocks xmlns:a="http://schemas.openxmlformats.org/drawingml/2006/main" noGrp="1"/>
          </p:cNvSpPr>
          <p:nvPr/>
        </p:nvSpPr>
        <p:spPr>
          <a:xfrm xmlns:a="http://schemas.openxmlformats.org/drawingml/2006/main">
            <a:off x="4181475" y="47148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7" name="">
            <a:extLst xmlns:a="http://schemas.openxmlformats.org/drawingml/2006/main">
              <a:ext uri="{FF2B5EF4-FFF2-40B4-BE49-F238E27FC236}">
                <a16:creationId xmlns:a16="http://schemas.microsoft.com/office/drawing/2014/main" id="{C4490AA5-DC85-4EEB-BC97-FFD2997E9BC1}"/>
              </a:ext>
            </a:extLst>
          </p:cNvPr>
          <p:cNvSpPr>
            <a:spLocks xmlns:a="http://schemas.openxmlformats.org/drawingml/2006/main" noGrp="1"/>
          </p:cNvSpPr>
          <p:nvPr/>
        </p:nvSpPr>
        <p:spPr>
          <a:xfrm xmlns:a="http://schemas.openxmlformats.org/drawingml/2006/main">
            <a:off x="4638675" y="5038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29" name=""/>
          <p:cNvCxnSpPr>
            <a:stCxn xmlns:a="http://schemas.openxmlformats.org/drawingml/2006/main" id="66" idx="5"/>
            <a:endCxn xmlns:a="http://schemas.openxmlformats.org/drawingml/2006/main" id="67" idx="1"/>
          </p:cNvCxnSpPr>
          <p:nvPr/>
        </p:nvCxnSpPr>
        <p:spPr>
          <a:xfrm xmlns:a="http://schemas.openxmlformats.org/drawingml/2006/main">
            <a:off x="4197735" y="4731135"/>
            <a:ext cx="443730" cy="310380"/>
          </a:xfrm>
          <a:prstGeom xmlns:a="http://schemas.openxmlformats.org/drawingml/2006/main" prst="straightConnector1">
            <a:avLst/>
          </a:prstGeom>
          <a:ln xmlns:a="http://schemas.openxmlformats.org/drawingml/2006/main" w="11430">
            <a:solidFill>
              <a:srgbClr val="D2D2D7"/>
            </a:solidFill>
            <a:prstDash val="solid"/>
          </a:ln>
        </p:spPr>
      </p:cxnSp>
      <p:sp>
        <p:nvSpPr>
          <p:cNvPr id="69" name="">
            <a:extLst xmlns:a="http://schemas.openxmlformats.org/drawingml/2006/main">
              <a:ext uri="{FF2B5EF4-FFF2-40B4-BE49-F238E27FC236}">
                <a16:creationId xmlns:a16="http://schemas.microsoft.com/office/drawing/2014/main" id="{8B190E04-AAFF-4B50-883E-B71052F5264E}"/>
              </a:ext>
            </a:extLst>
          </p:cNvPr>
          <p:cNvSpPr>
            <a:spLocks xmlns:a="http://schemas.openxmlformats.org/drawingml/2006/main" noGrp="1"/>
          </p:cNvSpPr>
          <p:nvPr/>
        </p:nvSpPr>
        <p:spPr>
          <a:xfrm xmlns:a="http://schemas.openxmlformats.org/drawingml/2006/main">
            <a:off x="3857625" y="4438650"/>
            <a:ext cx="66675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D2D2D7"/>
            </a:solidFill>
            <a:prstDash val="solid"/>
          </a:ln>
        </p:spPr>
      </p:sp>
      <p:sp>
        <p:nvSpPr>
          <p:cNvPr id="70" name="">
            <a:extLst xmlns:a="http://schemas.openxmlformats.org/drawingml/2006/main">
              <a:ext uri="{FF2B5EF4-FFF2-40B4-BE49-F238E27FC236}">
                <a16:creationId xmlns:a16="http://schemas.microsoft.com/office/drawing/2014/main" id="{2C521C56-2B93-4201-BBCC-04319C8C108A}"/>
              </a:ext>
            </a:extLst>
          </p:cNvPr>
          <p:cNvSpPr>
            <a:spLocks xmlns:a="http://schemas.openxmlformats.org/drawingml/2006/main" noGrp="1"/>
          </p:cNvSpPr>
          <p:nvPr/>
        </p:nvSpPr>
        <p:spPr>
          <a:xfrm xmlns:a="http://schemas.openxmlformats.org/drawingml/2006/main">
            <a:off x="3857625" y="446722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75" b="1">
                <a:solidFill>
                  <a:srgbClr val="6E6E73"/>
                </a:solidFill>
                <a:latin typeface="Menlo"/>
                <a:ea typeface="Menlo"/>
                <a:cs typeface="Menlo"/>
              </a:defRPr>
            </a:pPr>
            <a:r>
              <a:rPr sz="975" b="1">
                <a:solidFill>
                  <a:srgbClr val="6E6E73"/>
                </a:solidFill>
                <a:latin typeface="Menlo"/>
                <a:ea typeface="Menlo"/>
                <a:cs typeface="Menlo"/>
              </a:rPr>
              <a:t>src</a:t>
            </a:r>
          </a:p>
        </p:txBody>
      </p:sp>
      <p:sp>
        <p:nvSpPr>
          <p:cNvPr id="71" name="">
            <a:extLst xmlns:a="http://schemas.openxmlformats.org/drawingml/2006/main">
              <a:ext uri="{FF2B5EF4-FFF2-40B4-BE49-F238E27FC236}">
                <a16:creationId xmlns:a16="http://schemas.microsoft.com/office/drawing/2014/main" id="{72A08AEE-C44C-4A6A-9080-359D7558919F}"/>
              </a:ext>
            </a:extLst>
          </p:cNvPr>
          <p:cNvSpPr>
            <a:spLocks xmlns:a="http://schemas.openxmlformats.org/drawingml/2006/main" noGrp="1"/>
          </p:cNvSpPr>
          <p:nvPr/>
        </p:nvSpPr>
        <p:spPr>
          <a:xfrm xmlns:a="http://schemas.openxmlformats.org/drawingml/2006/main">
            <a:off x="3390900" y="5048250"/>
            <a:ext cx="68580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D2D2D7"/>
            </a:solidFill>
            <a:prstDash val="solid"/>
          </a:ln>
        </p:spPr>
      </p:sp>
      <p:sp>
        <p:nvSpPr>
          <p:cNvPr id="72" name="">
            <a:extLst xmlns:a="http://schemas.openxmlformats.org/drawingml/2006/main">
              <a:ext uri="{FF2B5EF4-FFF2-40B4-BE49-F238E27FC236}">
                <a16:creationId xmlns:a16="http://schemas.microsoft.com/office/drawing/2014/main" id="{291FF8FA-F473-4EBF-A720-86BDB5D08A1B}"/>
              </a:ext>
            </a:extLst>
          </p:cNvPr>
          <p:cNvSpPr>
            <a:spLocks xmlns:a="http://schemas.openxmlformats.org/drawingml/2006/main" noGrp="1"/>
          </p:cNvSpPr>
          <p:nvPr/>
        </p:nvSpPr>
        <p:spPr>
          <a:xfrm xmlns:a="http://schemas.openxmlformats.org/drawingml/2006/main">
            <a:off x="4305300" y="5048250"/>
            <a:ext cx="68580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D2D2D7"/>
            </a:solidFill>
            <a:prstDash val="solid"/>
          </a:ln>
        </p:spPr>
      </p:sp>
      <p:sp>
        <p:nvSpPr>
          <p:cNvPr id="73" name="">
            <a:extLst xmlns:a="http://schemas.openxmlformats.org/drawingml/2006/main">
              <a:ext uri="{FF2B5EF4-FFF2-40B4-BE49-F238E27FC236}">
                <a16:creationId xmlns:a16="http://schemas.microsoft.com/office/drawing/2014/main" id="{D4281971-B18F-4296-9883-E121A4306A62}"/>
              </a:ext>
            </a:extLst>
          </p:cNvPr>
          <p:cNvSpPr>
            <a:spLocks xmlns:a="http://schemas.openxmlformats.org/drawingml/2006/main" noGrp="1"/>
          </p:cNvSpPr>
          <p:nvPr/>
        </p:nvSpPr>
        <p:spPr>
          <a:xfrm xmlns:a="http://schemas.openxmlformats.org/drawingml/2006/main">
            <a:off x="3028950" y="2305050"/>
            <a:ext cx="685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build</a:t>
            </a:r>
          </a:p>
        </p:txBody>
      </p:sp>
      <p:sp>
        <p:nvSpPr>
          <p:cNvPr id="74" name="">
            <a:extLst xmlns:a="http://schemas.openxmlformats.org/drawingml/2006/main">
              <a:ext uri="{FF2B5EF4-FFF2-40B4-BE49-F238E27FC236}">
                <a16:creationId xmlns:a16="http://schemas.microsoft.com/office/drawing/2014/main" id="{EE5A6811-A3C4-42C1-9492-015018E37D34}"/>
              </a:ext>
            </a:extLst>
          </p:cNvPr>
          <p:cNvSpPr>
            <a:spLocks xmlns:a="http://schemas.openxmlformats.org/drawingml/2006/main" noGrp="1"/>
          </p:cNvSpPr>
          <p:nvPr/>
        </p:nvSpPr>
        <p:spPr>
          <a:xfrm xmlns:a="http://schemas.openxmlformats.org/drawingml/2006/main">
            <a:off x="2857500" y="3448050"/>
            <a:ext cx="10287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build again</a:t>
            </a:r>
          </a:p>
        </p:txBody>
      </p:sp>
      <p:sp>
        <p:nvSpPr>
          <p:cNvPr id="75" name="">
            <a:extLst xmlns:a="http://schemas.openxmlformats.org/drawingml/2006/main">
              <a:ext uri="{FF2B5EF4-FFF2-40B4-BE49-F238E27FC236}">
                <a16:creationId xmlns:a16="http://schemas.microsoft.com/office/drawing/2014/main" id="{66CB710B-6449-4A6F-8E93-2A646013011A}"/>
              </a:ext>
            </a:extLst>
          </p:cNvPr>
          <p:cNvSpPr>
            <a:spLocks xmlns:a="http://schemas.openxmlformats.org/drawingml/2006/main" noGrp="1"/>
          </p:cNvSpPr>
          <p:nvPr/>
        </p:nvSpPr>
        <p:spPr>
          <a:xfrm xmlns:a="http://schemas.openxmlformats.org/drawingml/2006/main">
            <a:off x="2705100" y="459105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build for one use</a:t>
            </a:r>
          </a:p>
        </p:txBody>
      </p:sp>
      <p:sp>
        <p:nvSpPr>
          <p:cNvPr id="76" name="">
            <a:extLst xmlns:a="http://schemas.openxmlformats.org/drawingml/2006/main">
              <a:ext uri="{FF2B5EF4-FFF2-40B4-BE49-F238E27FC236}">
                <a16:creationId xmlns:a16="http://schemas.microsoft.com/office/drawing/2014/main" id="{2E385160-8247-43E4-AC08-DCBFADF9CD61}"/>
              </a:ext>
            </a:extLst>
          </p:cNvPr>
          <p:cNvSpPr>
            <a:spLocks xmlns:a="http://schemas.openxmlformats.org/drawingml/2006/main" noGrp="1"/>
          </p:cNvSpPr>
          <p:nvPr/>
        </p:nvSpPr>
        <p:spPr>
          <a:xfrm xmlns:a="http://schemas.openxmlformats.org/drawingml/2006/main">
            <a:off x="952500" y="5791200"/>
            <a:ext cx="447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3 indexes · 3 builds</a:t>
            </a:r>
          </a:p>
        </p:txBody>
      </p:sp>
      <p:sp>
        <p:nvSpPr>
          <p:cNvPr id="77" name="">
            <a:extLst xmlns:a="http://schemas.openxmlformats.org/drawingml/2006/main">
              <a:ext uri="{FF2B5EF4-FFF2-40B4-BE49-F238E27FC236}">
                <a16:creationId xmlns:a16="http://schemas.microsoft.com/office/drawing/2014/main" id="{187CAD97-7CB3-4725-9BE5-45E556A61FDA}"/>
              </a:ext>
            </a:extLst>
          </p:cNvPr>
          <p:cNvSpPr>
            <a:spLocks xmlns:a="http://schemas.openxmlformats.org/drawingml/2006/main" noGrp="1"/>
          </p:cNvSpPr>
          <p:nvPr/>
        </p:nvSpPr>
        <p:spPr>
          <a:xfrm xmlns:a="http://schemas.openxmlformats.org/drawingml/2006/main">
            <a:off x="8162925" y="2581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78" name="">
            <a:extLst xmlns:a="http://schemas.openxmlformats.org/drawingml/2006/main">
              <a:ext uri="{FF2B5EF4-FFF2-40B4-BE49-F238E27FC236}">
                <a16:creationId xmlns:a16="http://schemas.microsoft.com/office/drawing/2014/main" id="{68360A57-79BB-494F-891B-1C9582CBCF0F}"/>
              </a:ext>
            </a:extLst>
          </p:cNvPr>
          <p:cNvSpPr>
            <a:spLocks xmlns:a="http://schemas.openxmlformats.org/drawingml/2006/main" noGrp="1"/>
          </p:cNvSpPr>
          <p:nvPr/>
        </p:nvSpPr>
        <p:spPr>
          <a:xfrm xmlns:a="http://schemas.openxmlformats.org/drawingml/2006/main">
            <a:off x="9324975" y="3038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40" name=""/>
          <p:cNvCxnSpPr>
            <a:stCxn xmlns:a="http://schemas.openxmlformats.org/drawingml/2006/main" id="77" idx="6"/>
            <a:endCxn xmlns:a="http://schemas.openxmlformats.org/drawingml/2006/main" id="78" idx="2"/>
          </p:cNvCxnSpPr>
          <p:nvPr/>
        </p:nvCxnSpPr>
        <p:spPr>
          <a:xfrm xmlns:a="http://schemas.openxmlformats.org/drawingml/2006/main">
            <a:off x="8181975" y="2590800"/>
            <a:ext cx="1143000" cy="457200"/>
          </a:xfrm>
          <a:prstGeom xmlns:a="http://schemas.openxmlformats.org/drawingml/2006/main" prst="straightConnector1">
            <a:avLst/>
          </a:prstGeom>
          <a:ln xmlns:a="http://schemas.openxmlformats.org/drawingml/2006/main" w="15240">
            <a:solidFill>
              <a:srgbClr val="000000"/>
            </a:solidFill>
            <a:prstDash val="solid"/>
            <a:tailEnd type="triangle" w="sm" len="sm"/>
          </a:ln>
        </p:spPr>
      </p:cxnSp>
      <p:sp>
        <p:nvSpPr>
          <p:cNvPr id="80" name="">
            <a:extLst xmlns:a="http://schemas.openxmlformats.org/drawingml/2006/main">
              <a:ext uri="{FF2B5EF4-FFF2-40B4-BE49-F238E27FC236}">
                <a16:creationId xmlns:a16="http://schemas.microsoft.com/office/drawing/2014/main" id="{32914C2D-8625-4B0B-8BFE-AC7473E54D37}"/>
              </a:ext>
            </a:extLst>
          </p:cNvPr>
          <p:cNvSpPr>
            <a:spLocks xmlns:a="http://schemas.openxmlformats.org/drawingml/2006/main" noGrp="1"/>
          </p:cNvSpPr>
          <p:nvPr/>
        </p:nvSpPr>
        <p:spPr>
          <a:xfrm xmlns:a="http://schemas.openxmlformats.org/drawingml/2006/main">
            <a:off x="8162925" y="3724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81" name="">
            <a:extLst xmlns:a="http://schemas.openxmlformats.org/drawingml/2006/main">
              <a:ext uri="{FF2B5EF4-FFF2-40B4-BE49-F238E27FC236}">
                <a16:creationId xmlns:a16="http://schemas.microsoft.com/office/drawing/2014/main" id="{2F6DA6F6-FA7A-4A5C-9986-29F6D7190610}"/>
              </a:ext>
            </a:extLst>
          </p:cNvPr>
          <p:cNvSpPr>
            <a:spLocks xmlns:a="http://schemas.openxmlformats.org/drawingml/2006/main" noGrp="1"/>
          </p:cNvSpPr>
          <p:nvPr/>
        </p:nvSpPr>
        <p:spPr>
          <a:xfrm xmlns:a="http://schemas.openxmlformats.org/drawingml/2006/main">
            <a:off x="9324975" y="3324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43" name=""/>
          <p:cNvCxnSpPr>
            <a:stCxn xmlns:a="http://schemas.openxmlformats.org/drawingml/2006/main" id="80" idx="6"/>
            <a:endCxn xmlns:a="http://schemas.openxmlformats.org/drawingml/2006/main" id="81" idx="2"/>
          </p:cNvCxnSpPr>
          <p:nvPr/>
        </p:nvCxnSpPr>
        <p:spPr>
          <a:xfrm xmlns:a="http://schemas.openxmlformats.org/drawingml/2006/main" flipV="1">
            <a:off x="8181975" y="3333750"/>
            <a:ext cx="1143000" cy="400050"/>
          </a:xfrm>
          <a:prstGeom xmlns:a="http://schemas.openxmlformats.org/drawingml/2006/main" prst="straightConnector1">
            <a:avLst/>
          </a:prstGeom>
          <a:ln xmlns:a="http://schemas.openxmlformats.org/drawingml/2006/main" w="15240">
            <a:solidFill>
              <a:srgbClr val="000000"/>
            </a:solidFill>
            <a:prstDash val="solid"/>
            <a:tailEnd type="triangle" w="sm" len="sm"/>
          </a:ln>
        </p:spPr>
      </p:cxnSp>
      <p:sp>
        <p:nvSpPr>
          <p:cNvPr id="83" name="">
            <a:extLst xmlns:a="http://schemas.openxmlformats.org/drawingml/2006/main">
              <a:ext uri="{FF2B5EF4-FFF2-40B4-BE49-F238E27FC236}">
                <a16:creationId xmlns:a16="http://schemas.microsoft.com/office/drawing/2014/main" id="{CC551347-18B1-42BF-98D3-F61ADACB2284}"/>
              </a:ext>
            </a:extLst>
          </p:cNvPr>
          <p:cNvSpPr>
            <a:spLocks xmlns:a="http://schemas.openxmlformats.org/drawingml/2006/main" noGrp="1"/>
          </p:cNvSpPr>
          <p:nvPr/>
        </p:nvSpPr>
        <p:spPr>
          <a:xfrm xmlns:a="http://schemas.openxmlformats.org/drawingml/2006/main">
            <a:off x="8162925" y="4867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84" name="">
            <a:extLst xmlns:a="http://schemas.openxmlformats.org/drawingml/2006/main">
              <a:ext uri="{FF2B5EF4-FFF2-40B4-BE49-F238E27FC236}">
                <a16:creationId xmlns:a16="http://schemas.microsoft.com/office/drawing/2014/main" id="{21446DDB-6D6A-4886-87CC-773B014B7F48}"/>
              </a:ext>
            </a:extLst>
          </p:cNvPr>
          <p:cNvSpPr>
            <a:spLocks xmlns:a="http://schemas.openxmlformats.org/drawingml/2006/main" noGrp="1"/>
          </p:cNvSpPr>
          <p:nvPr/>
        </p:nvSpPr>
        <p:spPr>
          <a:xfrm xmlns:a="http://schemas.openxmlformats.org/drawingml/2006/main">
            <a:off x="9610725" y="48672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46" name=""/>
          <p:cNvCxnSpPr>
            <a:stCxn xmlns:a="http://schemas.openxmlformats.org/drawingml/2006/main" id="83" idx="6"/>
            <a:endCxn xmlns:a="http://schemas.openxmlformats.org/drawingml/2006/main" id="84" idx="2"/>
          </p:cNvCxnSpPr>
          <p:nvPr/>
        </p:nvCxnSpPr>
        <p:spPr>
          <a:xfrm xmlns:a="http://schemas.openxmlformats.org/drawingml/2006/main">
            <a:off x="8181975" y="4876800"/>
            <a:ext cx="1428750" cy="0"/>
          </a:xfrm>
          <a:prstGeom xmlns:a="http://schemas.openxmlformats.org/drawingml/2006/main" prst="straightConnector1">
            <a:avLst/>
          </a:prstGeom>
          <a:ln xmlns:a="http://schemas.openxmlformats.org/drawingml/2006/main" w="15240">
            <a:solidFill>
              <a:srgbClr val="6E6E73"/>
            </a:solidFill>
            <a:prstDash val="solid"/>
            <a:tailEnd type="triangle" w="sm" len="sm"/>
          </a:ln>
        </p:spPr>
      </p:cxnSp>
      <p:sp>
        <p:nvSpPr>
          <p:cNvPr id="86" name="">
            <a:extLst xmlns:a="http://schemas.openxmlformats.org/drawingml/2006/main">
              <a:ext uri="{FF2B5EF4-FFF2-40B4-BE49-F238E27FC236}">
                <a16:creationId xmlns:a16="http://schemas.microsoft.com/office/drawing/2014/main" id="{D7E277B7-5574-4D83-998F-4B10D811C451}"/>
              </a:ext>
            </a:extLst>
          </p:cNvPr>
          <p:cNvSpPr>
            <a:spLocks xmlns:a="http://schemas.openxmlformats.org/drawingml/2006/main" noGrp="1"/>
          </p:cNvSpPr>
          <p:nvPr/>
        </p:nvSpPr>
        <p:spPr>
          <a:xfrm xmlns:a="http://schemas.openxmlformats.org/drawingml/2006/main">
            <a:off x="6858000" y="2381250"/>
            <a:ext cx="1314450" cy="419100"/>
          </a:xfrm>
          <a:prstGeom xmlns:a="http://schemas.openxmlformats.org/drawingml/2006/main" prst="roundRect">
            <a:avLst>
              <a:gd name="adj" fmla="val 22727"/>
            </a:avLst>
          </a:prstGeom>
          <a:solidFill xmlns:a="http://schemas.openxmlformats.org/drawingml/2006/main">
            <a:srgbClr val="000000"/>
          </a:solidFill>
          <a:ln xmlns:a="http://schemas.openxmlformats.org/drawingml/2006/main" w="11430">
            <a:solidFill>
              <a:srgbClr val="000000"/>
            </a:solidFill>
            <a:prstDash val="solid"/>
          </a:ln>
        </p:spPr>
      </p:sp>
      <p:sp>
        <p:nvSpPr>
          <p:cNvPr id="87" name="">
            <a:extLst xmlns:a="http://schemas.openxmlformats.org/drawingml/2006/main">
              <a:ext uri="{FF2B5EF4-FFF2-40B4-BE49-F238E27FC236}">
                <a16:creationId xmlns:a16="http://schemas.microsoft.com/office/drawing/2014/main" id="{08A203BF-BDDA-4617-AFB9-2F742C77D809}"/>
              </a:ext>
            </a:extLst>
          </p:cNvPr>
          <p:cNvSpPr>
            <a:spLocks xmlns:a="http://schemas.openxmlformats.org/drawingml/2006/main" noGrp="1"/>
          </p:cNvSpPr>
          <p:nvPr/>
        </p:nvSpPr>
        <p:spPr>
          <a:xfrm xmlns:a="http://schemas.openxmlformats.org/drawingml/2006/main">
            <a:off x="6972300" y="2447925"/>
            <a:ext cx="10858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FFFFFF"/>
                </a:solidFill>
                <a:latin typeface="Menlo"/>
                <a:ea typeface="Menlo"/>
                <a:cs typeface="Menlo"/>
              </a:defRPr>
            </a:pPr>
            <a:r>
              <a:rPr sz="1125" b="1">
                <a:solidFill>
                  <a:srgbClr val="FFFFFF"/>
                </a:solidFill>
                <a:latin typeface="Menlo"/>
                <a:ea typeface="Menlo"/>
                <a:cs typeface="Menlo"/>
              </a:rPr>
              <a:t>Q1  src=A</a:t>
            </a:r>
          </a:p>
        </p:txBody>
      </p:sp>
      <p:sp>
        <p:nvSpPr>
          <p:cNvPr id="88" name="">
            <a:extLst xmlns:a="http://schemas.openxmlformats.org/drawingml/2006/main">
              <a:ext uri="{FF2B5EF4-FFF2-40B4-BE49-F238E27FC236}">
                <a16:creationId xmlns:a16="http://schemas.microsoft.com/office/drawing/2014/main" id="{44BFFC1F-BFCD-4EA7-AA01-50189B5FCADB}"/>
              </a:ext>
            </a:extLst>
          </p:cNvPr>
          <p:cNvSpPr>
            <a:spLocks xmlns:a="http://schemas.openxmlformats.org/drawingml/2006/main" noGrp="1"/>
          </p:cNvSpPr>
          <p:nvPr/>
        </p:nvSpPr>
        <p:spPr>
          <a:xfrm xmlns:a="http://schemas.openxmlformats.org/drawingml/2006/main">
            <a:off x="6858000" y="3524250"/>
            <a:ext cx="1314450" cy="419100"/>
          </a:xfrm>
          <a:prstGeom xmlns:a="http://schemas.openxmlformats.org/drawingml/2006/main" prst="roundRect">
            <a:avLst>
              <a:gd name="adj" fmla="val 22727"/>
            </a:avLst>
          </a:prstGeom>
          <a:solidFill xmlns:a="http://schemas.openxmlformats.org/drawingml/2006/main">
            <a:srgbClr val="000000"/>
          </a:solidFill>
          <a:ln xmlns:a="http://schemas.openxmlformats.org/drawingml/2006/main" w="11430">
            <a:solidFill>
              <a:srgbClr val="000000"/>
            </a:solidFill>
            <a:prstDash val="solid"/>
          </a:ln>
        </p:spPr>
      </p:sp>
      <p:sp>
        <p:nvSpPr>
          <p:cNvPr id="89" name="">
            <a:extLst xmlns:a="http://schemas.openxmlformats.org/drawingml/2006/main">
              <a:ext uri="{FF2B5EF4-FFF2-40B4-BE49-F238E27FC236}">
                <a16:creationId xmlns:a16="http://schemas.microsoft.com/office/drawing/2014/main" id="{B5FA49B9-9366-4E66-9C82-A2E0E6C6C777}"/>
              </a:ext>
            </a:extLst>
          </p:cNvPr>
          <p:cNvSpPr>
            <a:spLocks xmlns:a="http://schemas.openxmlformats.org/drawingml/2006/main" noGrp="1"/>
          </p:cNvSpPr>
          <p:nvPr/>
        </p:nvSpPr>
        <p:spPr>
          <a:xfrm xmlns:a="http://schemas.openxmlformats.org/drawingml/2006/main">
            <a:off x="6972300" y="3590925"/>
            <a:ext cx="10858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FFFFFF"/>
                </a:solidFill>
                <a:latin typeface="Menlo"/>
                <a:ea typeface="Menlo"/>
                <a:cs typeface="Menlo"/>
              </a:defRPr>
            </a:pPr>
            <a:r>
              <a:rPr sz="1125" b="1">
                <a:solidFill>
                  <a:srgbClr val="FFFFFF"/>
                </a:solidFill>
                <a:latin typeface="Menlo"/>
                <a:ea typeface="Menlo"/>
                <a:cs typeface="Menlo"/>
              </a:rPr>
              <a:t>Q2  src=D</a:t>
            </a:r>
          </a:p>
        </p:txBody>
      </p:sp>
      <p:sp>
        <p:nvSpPr>
          <p:cNvPr id="90" name="">
            <a:extLst xmlns:a="http://schemas.openxmlformats.org/drawingml/2006/main">
              <a:ext uri="{FF2B5EF4-FFF2-40B4-BE49-F238E27FC236}">
                <a16:creationId xmlns:a16="http://schemas.microsoft.com/office/drawing/2014/main" id="{6BEAEF90-59A9-4054-94ED-828D9712F947}"/>
              </a:ext>
            </a:extLst>
          </p:cNvPr>
          <p:cNvSpPr>
            <a:spLocks xmlns:a="http://schemas.openxmlformats.org/drawingml/2006/main" noGrp="1"/>
          </p:cNvSpPr>
          <p:nvPr/>
        </p:nvSpPr>
        <p:spPr>
          <a:xfrm xmlns:a="http://schemas.openxmlformats.org/drawingml/2006/main">
            <a:off x="6858000" y="4667250"/>
            <a:ext cx="1314450" cy="419100"/>
          </a:xfrm>
          <a:prstGeom xmlns:a="http://schemas.openxmlformats.org/drawingml/2006/main" prst="roundRect">
            <a:avLst>
              <a:gd name="adj" fmla="val 22727"/>
            </a:avLst>
          </a:prstGeom>
          <a:solidFill xmlns:a="http://schemas.openxmlformats.org/drawingml/2006/main">
            <a:srgbClr val="FFFFFF"/>
          </a:solidFill>
          <a:ln xmlns:a="http://schemas.openxmlformats.org/drawingml/2006/main" w="11430">
            <a:solidFill>
              <a:srgbClr val="000000"/>
            </a:solidFill>
            <a:prstDash val="solid"/>
          </a:ln>
        </p:spPr>
      </p:sp>
      <p:sp>
        <p:nvSpPr>
          <p:cNvPr id="91" name="">
            <a:extLst xmlns:a="http://schemas.openxmlformats.org/drawingml/2006/main">
              <a:ext uri="{FF2B5EF4-FFF2-40B4-BE49-F238E27FC236}">
                <a16:creationId xmlns:a16="http://schemas.microsoft.com/office/drawing/2014/main" id="{A935F6DD-A649-400D-B9EB-FCAA27632508}"/>
              </a:ext>
            </a:extLst>
          </p:cNvPr>
          <p:cNvSpPr>
            <a:spLocks xmlns:a="http://schemas.openxmlformats.org/drawingml/2006/main" noGrp="1"/>
          </p:cNvSpPr>
          <p:nvPr/>
        </p:nvSpPr>
        <p:spPr>
          <a:xfrm xmlns:a="http://schemas.openxmlformats.org/drawingml/2006/main">
            <a:off x="6972300" y="4733925"/>
            <a:ext cx="10858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000000"/>
                </a:solidFill>
                <a:latin typeface="Menlo"/>
                <a:ea typeface="Menlo"/>
                <a:cs typeface="Menlo"/>
              </a:defRPr>
            </a:pPr>
            <a:r>
              <a:rPr sz="1125" b="1">
                <a:solidFill>
                  <a:srgbClr val="000000"/>
                </a:solidFill>
                <a:latin typeface="Menlo"/>
                <a:ea typeface="Menlo"/>
                <a:cs typeface="Menlo"/>
              </a:rPr>
              <a:t>Q3  one-shot</a:t>
            </a:r>
          </a:p>
        </p:txBody>
      </p:sp>
      <p:sp>
        <p:nvSpPr>
          <p:cNvPr id="92" name="">
            <a:extLst xmlns:a="http://schemas.openxmlformats.org/drawingml/2006/main">
              <a:ext uri="{FF2B5EF4-FFF2-40B4-BE49-F238E27FC236}">
                <a16:creationId xmlns:a16="http://schemas.microsoft.com/office/drawing/2014/main" id="{C8D35523-37A3-4D40-A514-5998B18D7383}"/>
              </a:ext>
            </a:extLst>
          </p:cNvPr>
          <p:cNvSpPr>
            <a:spLocks xmlns:a="http://schemas.openxmlformats.org/drawingml/2006/main" noGrp="1"/>
          </p:cNvSpPr>
          <p:nvPr/>
        </p:nvSpPr>
        <p:spPr>
          <a:xfrm xmlns:a="http://schemas.openxmlformats.org/drawingml/2006/main">
            <a:off x="10086975" y="30956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93" name="">
            <a:extLst xmlns:a="http://schemas.openxmlformats.org/drawingml/2006/main">
              <a:ext uri="{FF2B5EF4-FFF2-40B4-BE49-F238E27FC236}">
                <a16:creationId xmlns:a16="http://schemas.microsoft.com/office/drawing/2014/main" id="{A68A13C6-4066-4CFC-AE87-C05980306692}"/>
              </a:ext>
            </a:extLst>
          </p:cNvPr>
          <p:cNvSpPr>
            <a:spLocks xmlns:a="http://schemas.openxmlformats.org/drawingml/2006/main" noGrp="1"/>
          </p:cNvSpPr>
          <p:nvPr/>
        </p:nvSpPr>
        <p:spPr>
          <a:xfrm xmlns:a="http://schemas.openxmlformats.org/drawingml/2006/main">
            <a:off x="9629775" y="3419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55" name=""/>
          <p:cNvCxnSpPr>
            <a:stCxn xmlns:a="http://schemas.openxmlformats.org/drawingml/2006/main" id="92" idx="3"/>
            <a:endCxn xmlns:a="http://schemas.openxmlformats.org/drawingml/2006/main" id="93" idx="7"/>
          </p:cNvCxnSpPr>
          <p:nvPr/>
        </p:nvCxnSpPr>
        <p:spPr>
          <a:xfrm xmlns:a="http://schemas.openxmlformats.org/drawingml/2006/main" flipH="1">
            <a:off x="9646035" y="3111885"/>
            <a:ext cx="443730" cy="310380"/>
          </a:xfrm>
          <a:prstGeom xmlns:a="http://schemas.openxmlformats.org/drawingml/2006/main" prst="straightConnector1">
            <a:avLst/>
          </a:prstGeom>
          <a:ln xmlns:a="http://schemas.openxmlformats.org/drawingml/2006/main" w="17145">
            <a:solidFill>
              <a:srgbClr val="000000"/>
            </a:solidFill>
            <a:prstDash val="solid"/>
          </a:ln>
        </p:spPr>
      </p:cxnSp>
      <p:sp>
        <p:nvSpPr>
          <p:cNvPr id="95" name="">
            <a:extLst xmlns:a="http://schemas.openxmlformats.org/drawingml/2006/main">
              <a:ext uri="{FF2B5EF4-FFF2-40B4-BE49-F238E27FC236}">
                <a16:creationId xmlns:a16="http://schemas.microsoft.com/office/drawing/2014/main" id="{02902D68-6F83-4048-A3EF-CD711245BE30}"/>
              </a:ext>
            </a:extLst>
          </p:cNvPr>
          <p:cNvSpPr>
            <a:spLocks xmlns:a="http://schemas.openxmlformats.org/drawingml/2006/main" noGrp="1"/>
          </p:cNvSpPr>
          <p:nvPr/>
        </p:nvSpPr>
        <p:spPr>
          <a:xfrm xmlns:a="http://schemas.openxmlformats.org/drawingml/2006/main">
            <a:off x="10086975" y="30956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96" name="">
            <a:extLst xmlns:a="http://schemas.openxmlformats.org/drawingml/2006/main">
              <a:ext uri="{FF2B5EF4-FFF2-40B4-BE49-F238E27FC236}">
                <a16:creationId xmlns:a16="http://schemas.microsoft.com/office/drawing/2014/main" id="{EDC3C95F-5AF9-4067-A545-87C88F1185E2}"/>
              </a:ext>
            </a:extLst>
          </p:cNvPr>
          <p:cNvSpPr>
            <a:spLocks xmlns:a="http://schemas.openxmlformats.org/drawingml/2006/main" noGrp="1"/>
          </p:cNvSpPr>
          <p:nvPr/>
        </p:nvSpPr>
        <p:spPr>
          <a:xfrm xmlns:a="http://schemas.openxmlformats.org/drawingml/2006/main">
            <a:off x="10544175" y="3419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658" name=""/>
          <p:cNvCxnSpPr>
            <a:stCxn xmlns:a="http://schemas.openxmlformats.org/drawingml/2006/main" id="95" idx="5"/>
            <a:endCxn xmlns:a="http://schemas.openxmlformats.org/drawingml/2006/main" id="96" idx="1"/>
          </p:cNvCxnSpPr>
          <p:nvPr/>
        </p:nvCxnSpPr>
        <p:spPr>
          <a:xfrm xmlns:a="http://schemas.openxmlformats.org/drawingml/2006/main">
            <a:off x="10103235" y="3111885"/>
            <a:ext cx="443730" cy="310380"/>
          </a:xfrm>
          <a:prstGeom xmlns:a="http://schemas.openxmlformats.org/drawingml/2006/main" prst="straightConnector1">
            <a:avLst/>
          </a:prstGeom>
          <a:ln xmlns:a="http://schemas.openxmlformats.org/drawingml/2006/main" w="17145">
            <a:solidFill>
              <a:srgbClr val="000000"/>
            </a:solidFill>
            <a:prstDash val="solid"/>
          </a:ln>
        </p:spPr>
      </p:cxnSp>
      <p:sp>
        <p:nvSpPr>
          <p:cNvPr id="98" name="">
            <a:extLst xmlns:a="http://schemas.openxmlformats.org/drawingml/2006/main">
              <a:ext uri="{FF2B5EF4-FFF2-40B4-BE49-F238E27FC236}">
                <a16:creationId xmlns:a16="http://schemas.microsoft.com/office/drawing/2014/main" id="{E0A842CD-BCDF-4783-A0D9-2F93B3E9A09B}"/>
              </a:ext>
            </a:extLst>
          </p:cNvPr>
          <p:cNvSpPr>
            <a:spLocks xmlns:a="http://schemas.openxmlformats.org/drawingml/2006/main" noGrp="1"/>
          </p:cNvSpPr>
          <p:nvPr/>
        </p:nvSpPr>
        <p:spPr>
          <a:xfrm xmlns:a="http://schemas.openxmlformats.org/drawingml/2006/main">
            <a:off x="9763125" y="2819400"/>
            <a:ext cx="666750" cy="285750"/>
          </a:xfrm>
          <a:prstGeom xmlns:a="http://schemas.openxmlformats.org/drawingml/2006/main" prst="roundRect">
            <a:avLst>
              <a:gd name="adj" fmla="val 16667"/>
            </a:avLst>
          </a:prstGeom>
          <a:solidFill xmlns:a="http://schemas.openxmlformats.org/drawingml/2006/main">
            <a:srgbClr val="000000"/>
          </a:solidFill>
          <a:ln xmlns:a="http://schemas.openxmlformats.org/drawingml/2006/main" w="11430">
            <a:solidFill>
              <a:srgbClr val="000000"/>
            </a:solidFill>
            <a:prstDash val="solid"/>
          </a:ln>
        </p:spPr>
      </p:sp>
      <p:sp>
        <p:nvSpPr>
          <p:cNvPr id="99" name="">
            <a:extLst xmlns:a="http://schemas.openxmlformats.org/drawingml/2006/main">
              <a:ext uri="{FF2B5EF4-FFF2-40B4-BE49-F238E27FC236}">
                <a16:creationId xmlns:a16="http://schemas.microsoft.com/office/drawing/2014/main" id="{A9650171-D963-4C94-A9A0-DD184C2EFCEE}"/>
              </a:ext>
            </a:extLst>
          </p:cNvPr>
          <p:cNvSpPr>
            <a:spLocks xmlns:a="http://schemas.openxmlformats.org/drawingml/2006/main" noGrp="1"/>
          </p:cNvSpPr>
          <p:nvPr/>
        </p:nvSpPr>
        <p:spPr>
          <a:xfrm xmlns:a="http://schemas.openxmlformats.org/drawingml/2006/main">
            <a:off x="9763125" y="2847975"/>
            <a:ext cx="666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75" b="1">
                <a:solidFill>
                  <a:srgbClr val="FFFFFF"/>
                </a:solidFill>
                <a:latin typeface="Menlo"/>
                <a:ea typeface="Menlo"/>
                <a:cs typeface="Menlo"/>
              </a:defRPr>
            </a:pPr>
            <a:r>
              <a:rPr sz="975" b="1">
                <a:solidFill>
                  <a:srgbClr val="FFFFFF"/>
                </a:solidFill>
                <a:latin typeface="Menlo"/>
                <a:ea typeface="Menlo"/>
                <a:cs typeface="Menlo"/>
              </a:rPr>
              <a:t>src</a:t>
            </a:r>
          </a:p>
        </p:txBody>
      </p:sp>
      <p:sp>
        <p:nvSpPr>
          <p:cNvPr id="100" name="">
            <a:extLst xmlns:a="http://schemas.openxmlformats.org/drawingml/2006/main">
              <a:ext uri="{FF2B5EF4-FFF2-40B4-BE49-F238E27FC236}">
                <a16:creationId xmlns:a16="http://schemas.microsoft.com/office/drawing/2014/main" id="{4D49DAAF-4E0D-43DB-8F5F-0F7A9DC4F9FD}"/>
              </a:ext>
            </a:extLst>
          </p:cNvPr>
          <p:cNvSpPr>
            <a:spLocks xmlns:a="http://schemas.openxmlformats.org/drawingml/2006/main" noGrp="1"/>
          </p:cNvSpPr>
          <p:nvPr/>
        </p:nvSpPr>
        <p:spPr>
          <a:xfrm xmlns:a="http://schemas.openxmlformats.org/drawingml/2006/main">
            <a:off x="9296400" y="3429000"/>
            <a:ext cx="68580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000000"/>
            </a:solidFill>
            <a:prstDash val="solid"/>
          </a:ln>
        </p:spPr>
      </p:sp>
      <p:sp>
        <p:nvSpPr>
          <p:cNvPr id="101" name="">
            <a:extLst xmlns:a="http://schemas.openxmlformats.org/drawingml/2006/main">
              <a:ext uri="{FF2B5EF4-FFF2-40B4-BE49-F238E27FC236}">
                <a16:creationId xmlns:a16="http://schemas.microsoft.com/office/drawing/2014/main" id="{26D0FCD7-1EA8-4080-B749-90D4B393356D}"/>
              </a:ext>
            </a:extLst>
          </p:cNvPr>
          <p:cNvSpPr>
            <a:spLocks xmlns:a="http://schemas.openxmlformats.org/drawingml/2006/main" noGrp="1"/>
          </p:cNvSpPr>
          <p:nvPr/>
        </p:nvSpPr>
        <p:spPr>
          <a:xfrm xmlns:a="http://schemas.openxmlformats.org/drawingml/2006/main">
            <a:off x="10210800" y="3429000"/>
            <a:ext cx="685800" cy="2857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1430">
            <a:solidFill>
              <a:srgbClr val="000000"/>
            </a:solidFill>
            <a:prstDash val="solid"/>
          </a:ln>
        </p:spPr>
      </p:sp>
      <p:sp>
        <p:nvSpPr>
          <p:cNvPr id="102" name="">
            <a:extLst xmlns:a="http://schemas.openxmlformats.org/drawingml/2006/main">
              <a:ext uri="{FF2B5EF4-FFF2-40B4-BE49-F238E27FC236}">
                <a16:creationId xmlns:a16="http://schemas.microsoft.com/office/drawing/2014/main" id="{E57E9EE3-5C66-46F7-9D54-A770128A571A}"/>
              </a:ext>
            </a:extLst>
          </p:cNvPr>
          <p:cNvSpPr>
            <a:spLocks xmlns:a="http://schemas.openxmlformats.org/drawingml/2006/main" noGrp="1"/>
          </p:cNvSpPr>
          <p:nvPr/>
        </p:nvSpPr>
        <p:spPr>
          <a:xfrm xmlns:a="http://schemas.openxmlformats.org/drawingml/2006/main">
            <a:off x="9334500" y="3848100"/>
            <a:ext cx="1524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shared src index</a:t>
            </a:r>
          </a:p>
        </p:txBody>
      </p:sp>
      <p:sp>
        <p:nvSpPr>
          <p:cNvPr id="103" name="">
            <a:extLst xmlns:a="http://schemas.openxmlformats.org/drawingml/2006/main">
              <a:ext uri="{FF2B5EF4-FFF2-40B4-BE49-F238E27FC236}">
                <a16:creationId xmlns:a16="http://schemas.microsoft.com/office/drawing/2014/main" id="{C99C2D8C-7CEF-4BEE-A9E0-E502117E315E}"/>
              </a:ext>
            </a:extLst>
          </p:cNvPr>
          <p:cNvSpPr>
            <a:spLocks xmlns:a="http://schemas.openxmlformats.org/drawingml/2006/main" noGrp="1"/>
          </p:cNvSpPr>
          <p:nvPr/>
        </p:nvSpPr>
        <p:spPr>
          <a:xfrm xmlns:a="http://schemas.openxmlformats.org/drawingml/2006/main">
            <a:off x="9410700" y="4686300"/>
            <a:ext cx="171450" cy="3619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D2D2D7"/>
            </a:solidFill>
            <a:prstDash val="solid"/>
          </a:ln>
        </p:spPr>
      </p:sp>
      <p:sp>
        <p:nvSpPr>
          <p:cNvPr id="104" name="">
            <a:extLst xmlns:a="http://schemas.openxmlformats.org/drawingml/2006/main">
              <a:ext uri="{FF2B5EF4-FFF2-40B4-BE49-F238E27FC236}">
                <a16:creationId xmlns:a16="http://schemas.microsoft.com/office/drawing/2014/main" id="{A7A9A628-1EBF-433F-9B89-BF6C66256995}"/>
              </a:ext>
            </a:extLst>
          </p:cNvPr>
          <p:cNvSpPr>
            <a:spLocks xmlns:a="http://schemas.openxmlformats.org/drawingml/2006/main" noGrp="1"/>
          </p:cNvSpPr>
          <p:nvPr/>
        </p:nvSpPr>
        <p:spPr>
          <a:xfrm xmlns:a="http://schemas.openxmlformats.org/drawingml/2006/main">
            <a:off x="9639300" y="4686300"/>
            <a:ext cx="171450" cy="3619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D2D2D7"/>
            </a:solidFill>
            <a:prstDash val="solid"/>
          </a:ln>
        </p:spPr>
      </p:sp>
      <p:sp>
        <p:nvSpPr>
          <p:cNvPr id="105" name="">
            <a:extLst xmlns:a="http://schemas.openxmlformats.org/drawingml/2006/main">
              <a:ext uri="{FF2B5EF4-FFF2-40B4-BE49-F238E27FC236}">
                <a16:creationId xmlns:a16="http://schemas.microsoft.com/office/drawing/2014/main" id="{F6B9A8D0-2DC4-4C09-A414-8036019DF9C3}"/>
              </a:ext>
            </a:extLst>
          </p:cNvPr>
          <p:cNvSpPr>
            <a:spLocks xmlns:a="http://schemas.openxmlformats.org/drawingml/2006/main" noGrp="1"/>
          </p:cNvSpPr>
          <p:nvPr/>
        </p:nvSpPr>
        <p:spPr>
          <a:xfrm xmlns:a="http://schemas.openxmlformats.org/drawingml/2006/main">
            <a:off x="9867900" y="4686300"/>
            <a:ext cx="171450" cy="3619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D2D2D7"/>
            </a:solidFill>
            <a:prstDash val="solid"/>
          </a:ln>
        </p:spPr>
      </p:sp>
      <p:sp>
        <p:nvSpPr>
          <p:cNvPr id="106" name="">
            <a:extLst xmlns:a="http://schemas.openxmlformats.org/drawingml/2006/main">
              <a:ext uri="{FF2B5EF4-FFF2-40B4-BE49-F238E27FC236}">
                <a16:creationId xmlns:a16="http://schemas.microsoft.com/office/drawing/2014/main" id="{8339BD56-796E-421C-A977-B208BBED9E04}"/>
              </a:ext>
            </a:extLst>
          </p:cNvPr>
          <p:cNvSpPr>
            <a:spLocks xmlns:a="http://schemas.openxmlformats.org/drawingml/2006/main" noGrp="1"/>
          </p:cNvSpPr>
          <p:nvPr/>
        </p:nvSpPr>
        <p:spPr>
          <a:xfrm xmlns:a="http://schemas.openxmlformats.org/drawingml/2006/main">
            <a:off x="10096500" y="4686300"/>
            <a:ext cx="171450" cy="3619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D2D2D7"/>
            </a:solidFill>
            <a:prstDash val="solid"/>
          </a:ln>
        </p:spPr>
      </p:sp>
      <p:sp>
        <p:nvSpPr>
          <p:cNvPr id="107" name="">
            <a:extLst xmlns:a="http://schemas.openxmlformats.org/drawingml/2006/main">
              <a:ext uri="{FF2B5EF4-FFF2-40B4-BE49-F238E27FC236}">
                <a16:creationId xmlns:a16="http://schemas.microsoft.com/office/drawing/2014/main" id="{912748B9-1013-406E-90E7-325E9FD321D6}"/>
              </a:ext>
            </a:extLst>
          </p:cNvPr>
          <p:cNvSpPr>
            <a:spLocks xmlns:a="http://schemas.openxmlformats.org/drawingml/2006/main" noGrp="1"/>
          </p:cNvSpPr>
          <p:nvPr/>
        </p:nvSpPr>
        <p:spPr>
          <a:xfrm xmlns:a="http://schemas.openxmlformats.org/drawingml/2006/main">
            <a:off x="10325100" y="4686300"/>
            <a:ext cx="171450" cy="361950"/>
          </a:xfrm>
          <a:prstGeom xmlns:a="http://schemas.openxmlformats.org/drawingml/2006/main" prst="roundRect">
            <a:avLst>
              <a:gd name="adj" fmla="val 16667"/>
            </a:avLst>
          </a:prstGeom>
          <a:solidFill xmlns:a="http://schemas.openxmlformats.org/drawingml/2006/main">
            <a:srgbClr val="000000"/>
          </a:solidFill>
          <a:ln xmlns:a="http://schemas.openxmlformats.org/drawingml/2006/main" w="9525">
            <a:solidFill>
              <a:srgbClr val="000000"/>
            </a:solidFill>
            <a:prstDash val="solid"/>
          </a:ln>
        </p:spPr>
      </p:sp>
      <p:sp>
        <p:nvSpPr>
          <p:cNvPr id="108" name="">
            <a:extLst xmlns:a="http://schemas.openxmlformats.org/drawingml/2006/main">
              <a:ext uri="{FF2B5EF4-FFF2-40B4-BE49-F238E27FC236}">
                <a16:creationId xmlns:a16="http://schemas.microsoft.com/office/drawing/2014/main" id="{903558C0-A2AE-4AB9-901D-F64DBDE6DB2B}"/>
              </a:ext>
            </a:extLst>
          </p:cNvPr>
          <p:cNvSpPr>
            <a:spLocks xmlns:a="http://schemas.openxmlformats.org/drawingml/2006/main" noGrp="1"/>
          </p:cNvSpPr>
          <p:nvPr/>
        </p:nvSpPr>
        <p:spPr>
          <a:xfrm xmlns:a="http://schemas.openxmlformats.org/drawingml/2006/main">
            <a:off x="10553700" y="4686300"/>
            <a:ext cx="171450" cy="3619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D2D2D7"/>
            </a:solidFill>
            <a:prstDash val="solid"/>
          </a:ln>
        </p:spPr>
      </p:sp>
      <p:sp>
        <p:nvSpPr>
          <p:cNvPr id="109" name="">
            <a:extLst xmlns:a="http://schemas.openxmlformats.org/drawingml/2006/main">
              <a:ext uri="{FF2B5EF4-FFF2-40B4-BE49-F238E27FC236}">
                <a16:creationId xmlns:a16="http://schemas.microsoft.com/office/drawing/2014/main" id="{A56A7D88-473C-405B-AD39-AABBB755BAE0}"/>
              </a:ext>
            </a:extLst>
          </p:cNvPr>
          <p:cNvSpPr>
            <a:spLocks xmlns:a="http://schemas.openxmlformats.org/drawingml/2006/main" noGrp="1"/>
          </p:cNvSpPr>
          <p:nvPr/>
        </p:nvSpPr>
        <p:spPr>
          <a:xfrm xmlns:a="http://schemas.openxmlformats.org/drawingml/2006/main">
            <a:off x="10782300" y="4686300"/>
            <a:ext cx="171450" cy="3619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D2D2D7"/>
            </a:solidFill>
            <a:prstDash val="solid"/>
          </a:ln>
        </p:spPr>
      </p:sp>
      <p:sp>
        <p:nvSpPr>
          <p:cNvPr id="110" name="">
            <a:extLst xmlns:a="http://schemas.openxmlformats.org/drawingml/2006/main">
              <a:ext uri="{FF2B5EF4-FFF2-40B4-BE49-F238E27FC236}">
                <a16:creationId xmlns:a16="http://schemas.microsoft.com/office/drawing/2014/main" id="{D06D4570-B4DA-4D37-B9E1-F638D6427C56}"/>
              </a:ext>
            </a:extLst>
          </p:cNvPr>
          <p:cNvSpPr>
            <a:spLocks xmlns:a="http://schemas.openxmlformats.org/drawingml/2006/main" noGrp="1"/>
          </p:cNvSpPr>
          <p:nvPr/>
        </p:nvSpPr>
        <p:spPr>
          <a:xfrm xmlns:a="http://schemas.openxmlformats.org/drawingml/2006/main">
            <a:off x="11010900" y="4686300"/>
            <a:ext cx="171450" cy="36195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9525">
            <a:solidFill>
              <a:srgbClr val="D2D2D7"/>
            </a:solidFill>
            <a:prstDash val="solid"/>
          </a:ln>
        </p:spPr>
      </p:sp>
      <p:sp>
        <p:nvSpPr>
          <p:cNvPr id="111" name="">
            <a:extLst xmlns:a="http://schemas.openxmlformats.org/drawingml/2006/main">
              <a:ext uri="{FF2B5EF4-FFF2-40B4-BE49-F238E27FC236}">
                <a16:creationId xmlns:a16="http://schemas.microsoft.com/office/drawing/2014/main" id="{53BCC286-621D-47DE-9804-2EA716BB67D1}"/>
              </a:ext>
            </a:extLst>
          </p:cNvPr>
          <p:cNvSpPr>
            <a:spLocks xmlns:a="http://schemas.openxmlformats.org/drawingml/2006/main" noGrp="1"/>
          </p:cNvSpPr>
          <p:nvPr/>
        </p:nvSpPr>
        <p:spPr>
          <a:xfrm xmlns:a="http://schemas.openxmlformats.org/drawingml/2006/main">
            <a:off x="9334500" y="5181600"/>
            <a:ext cx="1809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scan once</a:t>
            </a:r>
          </a:p>
        </p:txBody>
      </p:sp>
      <p:sp>
        <p:nvSpPr>
          <p:cNvPr id="112" name="">
            <a:extLst xmlns:a="http://schemas.openxmlformats.org/drawingml/2006/main">
              <a:ext uri="{FF2B5EF4-FFF2-40B4-BE49-F238E27FC236}">
                <a16:creationId xmlns:a16="http://schemas.microsoft.com/office/drawing/2014/main" id="{79453C66-25A9-462A-9031-B3158FA27E92}"/>
              </a:ext>
            </a:extLst>
          </p:cNvPr>
          <p:cNvSpPr>
            <a:spLocks xmlns:a="http://schemas.openxmlformats.org/drawingml/2006/main" noGrp="1"/>
          </p:cNvSpPr>
          <p:nvPr/>
        </p:nvSpPr>
        <p:spPr>
          <a:xfrm xmlns:a="http://schemas.openxmlformats.org/drawingml/2006/main">
            <a:off x="6858000" y="5791200"/>
            <a:ext cx="4476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000000"/>
                </a:solidFill>
                <a:latin typeface="Helvetica Neue"/>
                <a:ea typeface="Helvetica Neue"/>
                <a:cs typeface="Helvetica Neue"/>
              </a:defRPr>
            </a:pPr>
            <a:r>
              <a:rPr sz="1575" b="1">
                <a:solidFill>
                  <a:srgbClr val="000000"/>
                </a:solidFill>
                <a:latin typeface="Helvetica Neue"/>
                <a:ea typeface="Helvetica Neue"/>
                <a:cs typeface="Helvetica Neue"/>
              </a:rPr>
              <a:t>1 shared index · 1 scan</a:t>
            </a:r>
          </a:p>
        </p:txBody>
      </p:sp>
    </p:spTree>
    <p:extLst>
      <p:ext uri="{BB962C8B-B14F-4D97-AF65-F5344CB8AC3E}">
        <p14:creationId xmlns:p14="http://schemas.microsoft.com/office/powerpoint/2010/main" val="83327573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2" name="">
            <a:extLst xmlns:a="http://schemas.openxmlformats.org/drawingml/2006/main">
              <a:ext uri="{FF2B5EF4-FFF2-40B4-BE49-F238E27FC236}">
                <a16:creationId xmlns:a16="http://schemas.microsoft.com/office/drawing/2014/main" id="{1FF28DAD-3862-41FD-B06D-04804694AE17}"/>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DATA SHAPE</a:t>
            </a:r>
          </a:p>
        </p:txBody>
      </p:sp>
      <p:sp>
        <p:nvSpPr>
          <p:cNvPr id="2" name="slide-title">
            <a:extLst xmlns:a="http://schemas.openxmlformats.org/drawingml/2006/main">
              <a:ext uri="{FF2B5EF4-FFF2-40B4-BE49-F238E27FC236}">
                <a16:creationId xmlns:a16="http://schemas.microsoft.com/office/drawing/2014/main" id="{BE12E2BD-1794-46B2-9723-94E9B6DBEB9F}"/>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Data shape changes the sensible program.</a:t>
            </a:r>
          </a:p>
        </p:txBody>
      </p:sp>
      <p:sp>
        <p:nvSpPr>
          <p:cNvPr id="3" name="">
            <a:extLst xmlns:a="http://schemas.openxmlformats.org/drawingml/2006/main">
              <a:ext uri="{FF2B5EF4-FFF2-40B4-BE49-F238E27FC236}">
                <a16:creationId xmlns:a16="http://schemas.microsoft.com/office/drawing/2014/main" id="{161B527E-1EBB-4960-8281-30388A028447}"/>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33" name="">
            <a:extLst xmlns:a="http://schemas.openxmlformats.org/drawingml/2006/main">
              <a:ext uri="{FF2B5EF4-FFF2-40B4-BE49-F238E27FC236}">
                <a16:creationId xmlns:a16="http://schemas.microsoft.com/office/drawing/2014/main" id="{BDCA4F2B-08C0-44E7-B484-4B4982595A21}"/>
              </a:ext>
            </a:extLst>
          </p:cNvPr>
          <p:cNvSpPr>
            <a:spLocks xmlns:a="http://schemas.openxmlformats.org/drawingml/2006/main" noGrp="1"/>
          </p:cNvSpPr>
          <p:nvPr/>
        </p:nvSpPr>
        <p:spPr>
          <a:xfrm xmlns:a="http://schemas.openxmlformats.org/drawingml/2006/main">
            <a:off x="4762500" y="1562100"/>
            <a:ext cx="2667000" cy="495300"/>
          </a:xfrm>
          <a:prstGeom xmlns:a="http://schemas.openxmlformats.org/drawingml/2006/main" prst="roundRect">
            <a:avLst>
              <a:gd name="adj" fmla="val 23077"/>
            </a:avLst>
          </a:prstGeom>
          <a:solidFill xmlns:a="http://schemas.openxmlformats.org/drawingml/2006/main">
            <a:srgbClr val="000000"/>
          </a:solidFill>
          <a:ln xmlns:a="http://schemas.openxmlformats.org/drawingml/2006/main" w="14288">
            <a:solidFill>
              <a:srgbClr val="000000"/>
            </a:solidFill>
            <a:prstDash val="solid"/>
          </a:ln>
        </p:spPr>
      </p:sp>
      <p:sp>
        <p:nvSpPr>
          <p:cNvPr id="34" name="">
            <a:extLst xmlns:a="http://schemas.openxmlformats.org/drawingml/2006/main">
              <a:ext uri="{FF2B5EF4-FFF2-40B4-BE49-F238E27FC236}">
                <a16:creationId xmlns:a16="http://schemas.microsoft.com/office/drawing/2014/main" id="{23F9F433-D72B-4A95-887F-63255F0627ED}"/>
              </a:ext>
            </a:extLst>
          </p:cNvPr>
          <p:cNvSpPr>
            <a:spLocks xmlns:a="http://schemas.openxmlformats.org/drawingml/2006/main" noGrp="1"/>
          </p:cNvSpPr>
          <p:nvPr/>
        </p:nvSpPr>
        <p:spPr>
          <a:xfrm xmlns:a="http://schemas.openxmlformats.org/drawingml/2006/main">
            <a:off x="4895850" y="1638300"/>
            <a:ext cx="24003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650" b="1">
                <a:solidFill>
                  <a:srgbClr val="FFFFFF"/>
                </a:solidFill>
                <a:latin typeface="Menlo"/>
                <a:ea typeface="Menlo"/>
                <a:cs typeface="Menlo"/>
              </a:defRPr>
            </a:pPr>
            <a:r>
              <a:rPr sz="1650" b="1">
                <a:solidFill>
                  <a:srgbClr val="FFFFFF"/>
                </a:solidFill>
                <a:latin typeface="Menlo"/>
                <a:ea typeface="Menlo"/>
                <a:cs typeface="Menlo"/>
              </a:rPr>
              <a:t>A → ? → B</a:t>
            </a:r>
          </a:p>
        </p:txBody>
      </p:sp>
      <p:sp>
        <p:nvSpPr>
          <p:cNvPr id="35" name="">
            <a:extLst xmlns:a="http://schemas.openxmlformats.org/drawingml/2006/main">
              <a:ext uri="{FF2B5EF4-FFF2-40B4-BE49-F238E27FC236}">
                <a16:creationId xmlns:a16="http://schemas.microsoft.com/office/drawing/2014/main" id="{22E45784-7180-4397-A02E-F66EF41C7CAB}"/>
              </a:ext>
            </a:extLst>
          </p:cNvPr>
          <p:cNvSpPr>
            <a:spLocks xmlns:a="http://schemas.openxmlformats.org/drawingml/2006/main" noGrp="1"/>
          </p:cNvSpPr>
          <p:nvPr/>
        </p:nvSpPr>
        <p:spPr>
          <a:xfrm xmlns:a="http://schemas.openxmlformats.org/drawingml/2006/main">
            <a:off x="6086475" y="22193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6" name="">
            <a:extLst xmlns:a="http://schemas.openxmlformats.org/drawingml/2006/main">
              <a:ext uri="{FF2B5EF4-FFF2-40B4-BE49-F238E27FC236}">
                <a16:creationId xmlns:a16="http://schemas.microsoft.com/office/drawing/2014/main" id="{46651E24-2287-4C79-BFD2-47ED5861A637}"/>
              </a:ext>
            </a:extLst>
          </p:cNvPr>
          <p:cNvSpPr>
            <a:spLocks xmlns:a="http://schemas.openxmlformats.org/drawingml/2006/main" noGrp="1"/>
          </p:cNvSpPr>
          <p:nvPr/>
        </p:nvSpPr>
        <p:spPr>
          <a:xfrm xmlns:a="http://schemas.openxmlformats.org/drawingml/2006/main">
            <a:off x="6086475" y="5610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59" name=""/>
          <p:cNvCxnSpPr>
            <a:stCxn xmlns:a="http://schemas.openxmlformats.org/drawingml/2006/main" id="35" idx="4"/>
            <a:endCxn xmlns:a="http://schemas.openxmlformats.org/drawingml/2006/main" id="36" idx="0"/>
          </p:cNvCxnSpPr>
          <p:nvPr/>
        </p:nvCxnSpPr>
        <p:spPr>
          <a:xfrm xmlns:a="http://schemas.openxmlformats.org/drawingml/2006/main">
            <a:off x="6096000" y="2238375"/>
            <a:ext cx="0" cy="3371850"/>
          </a:xfrm>
          <a:prstGeom xmlns:a="http://schemas.openxmlformats.org/drawingml/2006/main" prst="straightConnector1">
            <a:avLst/>
          </a:prstGeom>
          <a:ln xmlns:a="http://schemas.openxmlformats.org/drawingml/2006/main" w="9525">
            <a:solidFill>
              <a:srgbClr val="D2D2D7"/>
            </a:solidFill>
            <a:prstDash val="solid"/>
          </a:ln>
        </p:spPr>
      </p:cxnSp>
      <p:sp>
        <p:nvSpPr>
          <p:cNvPr id="38" name="">
            <a:extLst xmlns:a="http://schemas.openxmlformats.org/drawingml/2006/main">
              <a:ext uri="{FF2B5EF4-FFF2-40B4-BE49-F238E27FC236}">
                <a16:creationId xmlns:a16="http://schemas.microsoft.com/office/drawing/2014/main" id="{6F8B9FA4-2894-4ADD-BDB2-6ED15C0EDF6B}"/>
              </a:ext>
            </a:extLst>
          </p:cNvPr>
          <p:cNvSpPr>
            <a:spLocks xmlns:a="http://schemas.openxmlformats.org/drawingml/2006/main" noGrp="1"/>
          </p:cNvSpPr>
          <p:nvPr/>
        </p:nvSpPr>
        <p:spPr>
          <a:xfrm xmlns:a="http://schemas.openxmlformats.org/drawingml/2006/main">
            <a:off x="857250" y="2362200"/>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SPARSE  ·  few neighbors</a:t>
            </a:r>
          </a:p>
        </p:txBody>
      </p:sp>
      <p:sp>
        <p:nvSpPr>
          <p:cNvPr id="39" name="">
            <a:extLst xmlns:a="http://schemas.openxmlformats.org/drawingml/2006/main">
              <a:ext uri="{FF2B5EF4-FFF2-40B4-BE49-F238E27FC236}">
                <a16:creationId xmlns:a16="http://schemas.microsoft.com/office/drawing/2014/main" id="{AED42CAF-4255-4E0A-B86E-C55419CF2B25}"/>
              </a:ext>
            </a:extLst>
          </p:cNvPr>
          <p:cNvSpPr>
            <a:spLocks xmlns:a="http://schemas.openxmlformats.org/drawingml/2006/main" noGrp="1"/>
          </p:cNvSpPr>
          <p:nvPr/>
        </p:nvSpPr>
        <p:spPr>
          <a:xfrm xmlns:a="http://schemas.openxmlformats.org/drawingml/2006/main">
            <a:off x="1609725" y="35337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0" name="">
            <a:extLst xmlns:a="http://schemas.openxmlformats.org/drawingml/2006/main">
              <a:ext uri="{FF2B5EF4-FFF2-40B4-BE49-F238E27FC236}">
                <a16:creationId xmlns:a16="http://schemas.microsoft.com/office/drawing/2014/main" id="{8DA47496-FF53-4781-8865-C0B2AAC9AA16}"/>
              </a:ext>
            </a:extLst>
          </p:cNvPr>
          <p:cNvSpPr>
            <a:spLocks xmlns:a="http://schemas.openxmlformats.org/drawingml/2006/main" noGrp="1"/>
          </p:cNvSpPr>
          <p:nvPr/>
        </p:nvSpPr>
        <p:spPr>
          <a:xfrm xmlns:a="http://schemas.openxmlformats.org/drawingml/2006/main">
            <a:off x="2733675" y="31146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63" name=""/>
          <p:cNvCxnSpPr>
            <a:stCxn xmlns:a="http://schemas.openxmlformats.org/drawingml/2006/main" id="39" idx="6"/>
            <a:endCxn xmlns:a="http://schemas.openxmlformats.org/drawingml/2006/main" id="40" idx="2"/>
          </p:cNvCxnSpPr>
          <p:nvPr/>
        </p:nvCxnSpPr>
        <p:spPr>
          <a:xfrm xmlns:a="http://schemas.openxmlformats.org/drawingml/2006/main" flipV="1">
            <a:off x="1628775" y="3124200"/>
            <a:ext cx="1104900" cy="419100"/>
          </a:xfrm>
          <a:prstGeom xmlns:a="http://schemas.openxmlformats.org/drawingml/2006/main" prst="straightConnector1">
            <a:avLst/>
          </a:prstGeom>
          <a:ln xmlns:a="http://schemas.openxmlformats.org/drawingml/2006/main" w="23813">
            <a:solidFill>
              <a:srgbClr val="000000"/>
            </a:solidFill>
            <a:prstDash val="solid"/>
            <a:tailEnd type="triangle" w="sm" len="sm"/>
          </a:ln>
        </p:spPr>
      </p:cxnSp>
      <p:sp>
        <p:nvSpPr>
          <p:cNvPr id="42" name="">
            <a:extLst xmlns:a="http://schemas.openxmlformats.org/drawingml/2006/main">
              <a:ext uri="{FF2B5EF4-FFF2-40B4-BE49-F238E27FC236}">
                <a16:creationId xmlns:a16="http://schemas.microsoft.com/office/drawing/2014/main" id="{20855506-369B-4781-A421-AA0069B5C442}"/>
              </a:ext>
            </a:extLst>
          </p:cNvPr>
          <p:cNvSpPr>
            <a:spLocks xmlns:a="http://schemas.openxmlformats.org/drawingml/2006/main" noGrp="1"/>
          </p:cNvSpPr>
          <p:nvPr/>
        </p:nvSpPr>
        <p:spPr>
          <a:xfrm xmlns:a="http://schemas.openxmlformats.org/drawingml/2006/main">
            <a:off x="3133725" y="31146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3" name="">
            <a:extLst xmlns:a="http://schemas.openxmlformats.org/drawingml/2006/main">
              <a:ext uri="{FF2B5EF4-FFF2-40B4-BE49-F238E27FC236}">
                <a16:creationId xmlns:a16="http://schemas.microsoft.com/office/drawing/2014/main" id="{C1B46410-70E4-403E-8298-1C15518133F3}"/>
              </a:ext>
            </a:extLst>
          </p:cNvPr>
          <p:cNvSpPr>
            <a:spLocks xmlns:a="http://schemas.openxmlformats.org/drawingml/2006/main" noGrp="1"/>
          </p:cNvSpPr>
          <p:nvPr/>
        </p:nvSpPr>
        <p:spPr>
          <a:xfrm xmlns:a="http://schemas.openxmlformats.org/drawingml/2006/main">
            <a:off x="4543425" y="35337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66" name=""/>
          <p:cNvCxnSpPr>
            <a:stCxn xmlns:a="http://schemas.openxmlformats.org/drawingml/2006/main" id="42" idx="6"/>
            <a:endCxn xmlns:a="http://schemas.openxmlformats.org/drawingml/2006/main" id="43" idx="2"/>
          </p:cNvCxnSpPr>
          <p:nvPr/>
        </p:nvCxnSpPr>
        <p:spPr>
          <a:xfrm xmlns:a="http://schemas.openxmlformats.org/drawingml/2006/main">
            <a:off x="3152775" y="3124200"/>
            <a:ext cx="1390650" cy="419100"/>
          </a:xfrm>
          <a:prstGeom xmlns:a="http://schemas.openxmlformats.org/drawingml/2006/main" prst="straightConnector1">
            <a:avLst/>
          </a:prstGeom>
          <a:ln xmlns:a="http://schemas.openxmlformats.org/drawingml/2006/main" w="23813">
            <a:solidFill>
              <a:srgbClr val="000000"/>
            </a:solidFill>
            <a:prstDash val="solid"/>
            <a:tailEnd type="triangle" w="sm" len="sm"/>
          </a:ln>
        </p:spPr>
      </p:cxnSp>
      <p:sp>
        <p:nvSpPr>
          <p:cNvPr id="45" name="">
            <a:extLst xmlns:a="http://schemas.openxmlformats.org/drawingml/2006/main">
              <a:ext uri="{FF2B5EF4-FFF2-40B4-BE49-F238E27FC236}">
                <a16:creationId xmlns:a16="http://schemas.microsoft.com/office/drawing/2014/main" id="{48AAD372-ABA4-4656-833E-8E5D22E08824}"/>
              </a:ext>
            </a:extLst>
          </p:cNvPr>
          <p:cNvSpPr>
            <a:spLocks xmlns:a="http://schemas.openxmlformats.org/drawingml/2006/main" noGrp="1"/>
          </p:cNvSpPr>
          <p:nvPr/>
        </p:nvSpPr>
        <p:spPr>
          <a:xfrm xmlns:a="http://schemas.openxmlformats.org/drawingml/2006/main">
            <a:off x="1609725" y="36861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6" name="">
            <a:extLst xmlns:a="http://schemas.openxmlformats.org/drawingml/2006/main">
              <a:ext uri="{FF2B5EF4-FFF2-40B4-BE49-F238E27FC236}">
                <a16:creationId xmlns:a16="http://schemas.microsoft.com/office/drawing/2014/main" id="{822B6ED4-A6CB-46CF-BFEF-77C6CEB2A6A9}"/>
              </a:ext>
            </a:extLst>
          </p:cNvPr>
          <p:cNvSpPr>
            <a:spLocks xmlns:a="http://schemas.openxmlformats.org/drawingml/2006/main" noGrp="1"/>
          </p:cNvSpPr>
          <p:nvPr/>
        </p:nvSpPr>
        <p:spPr>
          <a:xfrm xmlns:a="http://schemas.openxmlformats.org/drawingml/2006/main">
            <a:off x="2638425" y="42481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69" name=""/>
          <p:cNvCxnSpPr>
            <a:stCxn xmlns:a="http://schemas.openxmlformats.org/drawingml/2006/main" id="45" idx="5"/>
            <a:endCxn xmlns:a="http://schemas.openxmlformats.org/drawingml/2006/main" id="46" idx="1"/>
          </p:cNvCxnSpPr>
          <p:nvPr/>
        </p:nvCxnSpPr>
        <p:spPr>
          <a:xfrm xmlns:a="http://schemas.openxmlformats.org/drawingml/2006/main">
            <a:off x="1625985" y="3702435"/>
            <a:ext cx="1015230" cy="548505"/>
          </a:xfrm>
          <a:prstGeom xmlns:a="http://schemas.openxmlformats.org/drawingml/2006/main" prst="straightConnector1">
            <a:avLst/>
          </a:prstGeom>
          <a:ln xmlns:a="http://schemas.openxmlformats.org/drawingml/2006/main" w="12383">
            <a:solidFill>
              <a:srgbClr val="D2D2D7"/>
            </a:solidFill>
            <a:prstDash val="solid"/>
            <a:tailEnd type="triangle" w="sm" len="sm"/>
          </a:ln>
        </p:spPr>
      </p:cxnSp>
      <p:sp>
        <p:nvSpPr>
          <p:cNvPr id="48" name="">
            <a:extLst xmlns:a="http://schemas.openxmlformats.org/drawingml/2006/main">
              <a:ext uri="{FF2B5EF4-FFF2-40B4-BE49-F238E27FC236}">
                <a16:creationId xmlns:a16="http://schemas.microsoft.com/office/drawing/2014/main" id="{49FDAB77-4665-4A3C-9216-344C4D3FC607}"/>
              </a:ext>
            </a:extLst>
          </p:cNvPr>
          <p:cNvSpPr>
            <a:spLocks xmlns:a="http://schemas.openxmlformats.org/drawingml/2006/main" noGrp="1"/>
          </p:cNvSpPr>
          <p:nvPr/>
        </p:nvSpPr>
        <p:spPr>
          <a:xfrm xmlns:a="http://schemas.openxmlformats.org/drawingml/2006/main">
            <a:off x="3057525" y="42957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9" name="">
            <a:extLst xmlns:a="http://schemas.openxmlformats.org/drawingml/2006/main">
              <a:ext uri="{FF2B5EF4-FFF2-40B4-BE49-F238E27FC236}">
                <a16:creationId xmlns:a16="http://schemas.microsoft.com/office/drawing/2014/main" id="{5372C878-D266-434D-9D0F-A0E0AE8358FA}"/>
              </a:ext>
            </a:extLst>
          </p:cNvPr>
          <p:cNvSpPr>
            <a:spLocks xmlns:a="http://schemas.openxmlformats.org/drawingml/2006/main" noGrp="1"/>
          </p:cNvSpPr>
          <p:nvPr/>
        </p:nvSpPr>
        <p:spPr>
          <a:xfrm xmlns:a="http://schemas.openxmlformats.org/drawingml/2006/main">
            <a:off x="4162425" y="46005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72" name=""/>
          <p:cNvCxnSpPr>
            <a:stCxn xmlns:a="http://schemas.openxmlformats.org/drawingml/2006/main" id="48" idx="6"/>
            <a:endCxn xmlns:a="http://schemas.openxmlformats.org/drawingml/2006/main" id="49" idx="2"/>
          </p:cNvCxnSpPr>
          <p:nvPr/>
        </p:nvCxnSpPr>
        <p:spPr>
          <a:xfrm xmlns:a="http://schemas.openxmlformats.org/drawingml/2006/main">
            <a:off x="3076575" y="4305300"/>
            <a:ext cx="1085850" cy="304800"/>
          </a:xfrm>
          <a:prstGeom xmlns:a="http://schemas.openxmlformats.org/drawingml/2006/main" prst="straightConnector1">
            <a:avLst/>
          </a:prstGeom>
          <a:ln xmlns:a="http://schemas.openxmlformats.org/drawingml/2006/main" w="12383">
            <a:solidFill>
              <a:srgbClr val="D2D2D7"/>
            </a:solidFill>
            <a:prstDash val="solid"/>
            <a:tailEnd type="triangle" w="sm" len="sm"/>
          </a:ln>
        </p:spPr>
      </p:cxnSp>
      <p:sp>
        <p:nvSpPr>
          <p:cNvPr id="51" name="">
            <a:extLst xmlns:a="http://schemas.openxmlformats.org/drawingml/2006/main">
              <a:ext uri="{FF2B5EF4-FFF2-40B4-BE49-F238E27FC236}">
                <a16:creationId xmlns:a16="http://schemas.microsoft.com/office/drawing/2014/main" id="{1BF557F6-6E14-4738-9E02-CBEF70B00BD8}"/>
              </a:ext>
            </a:extLst>
          </p:cNvPr>
          <p:cNvSpPr>
            <a:spLocks xmlns:a="http://schemas.openxmlformats.org/drawingml/2006/main" noGrp="1"/>
          </p:cNvSpPr>
          <p:nvPr/>
        </p:nvSpPr>
        <p:spPr>
          <a:xfrm xmlns:a="http://schemas.openxmlformats.org/drawingml/2006/main">
            <a:off x="4114800" y="29908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2" name="">
            <a:extLst xmlns:a="http://schemas.openxmlformats.org/drawingml/2006/main">
              <a:ext uri="{FF2B5EF4-FFF2-40B4-BE49-F238E27FC236}">
                <a16:creationId xmlns:a16="http://schemas.microsoft.com/office/drawing/2014/main" id="{179307FC-D29A-441F-AA81-E854786637BA}"/>
              </a:ext>
            </a:extLst>
          </p:cNvPr>
          <p:cNvSpPr>
            <a:spLocks xmlns:a="http://schemas.openxmlformats.org/drawingml/2006/main" noGrp="1"/>
          </p:cNvSpPr>
          <p:nvPr/>
        </p:nvSpPr>
        <p:spPr>
          <a:xfrm xmlns:a="http://schemas.openxmlformats.org/drawingml/2006/main">
            <a:off x="3124200" y="30194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75" name=""/>
          <p:cNvCxnSpPr>
            <a:stCxn xmlns:a="http://schemas.openxmlformats.org/drawingml/2006/main" id="51" idx="2"/>
            <a:endCxn xmlns:a="http://schemas.openxmlformats.org/drawingml/2006/main" id="52" idx="6"/>
          </p:cNvCxnSpPr>
          <p:nvPr/>
        </p:nvCxnSpPr>
        <p:spPr>
          <a:xfrm xmlns:a="http://schemas.openxmlformats.org/drawingml/2006/main" flipH="1">
            <a:off x="3143250" y="3000375"/>
            <a:ext cx="971550" cy="28575"/>
          </a:xfrm>
          <a:prstGeom xmlns:a="http://schemas.openxmlformats.org/drawingml/2006/main" prst="straightConnector1">
            <a:avLst/>
          </a:prstGeom>
          <a:ln xmlns:a="http://schemas.openxmlformats.org/drawingml/2006/main" w="12383">
            <a:solidFill>
              <a:srgbClr val="D2D2D7"/>
            </a:solidFill>
            <a:prstDash val="solid"/>
            <a:tailEnd type="triangle" w="sm" len="sm"/>
          </a:ln>
        </p:spPr>
      </p:cxnSp>
      <p:sp>
        <p:nvSpPr>
          <p:cNvPr id="54" name="">
            <a:extLst xmlns:a="http://schemas.openxmlformats.org/drawingml/2006/main">
              <a:ext uri="{FF2B5EF4-FFF2-40B4-BE49-F238E27FC236}">
                <a16:creationId xmlns:a16="http://schemas.microsoft.com/office/drawing/2014/main" id="{96955D0C-12E2-469B-BC3F-74914C860A70}"/>
              </a:ext>
            </a:extLst>
          </p:cNvPr>
          <p:cNvSpPr>
            <a:spLocks xmlns:a="http://schemas.openxmlformats.org/drawingml/2006/main" noGrp="1"/>
          </p:cNvSpPr>
          <p:nvPr/>
        </p:nvSpPr>
        <p:spPr>
          <a:xfrm xmlns:a="http://schemas.openxmlformats.org/drawingml/2006/main">
            <a:off x="4562475" y="45815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5" name="">
            <a:extLst xmlns:a="http://schemas.openxmlformats.org/drawingml/2006/main">
              <a:ext uri="{FF2B5EF4-FFF2-40B4-BE49-F238E27FC236}">
                <a16:creationId xmlns:a16="http://schemas.microsoft.com/office/drawing/2014/main" id="{6760E7E3-B714-484C-89AC-883A41FD1660}"/>
              </a:ext>
            </a:extLst>
          </p:cNvPr>
          <p:cNvSpPr>
            <a:spLocks xmlns:a="http://schemas.openxmlformats.org/drawingml/2006/main" noGrp="1"/>
          </p:cNvSpPr>
          <p:nvPr/>
        </p:nvSpPr>
        <p:spPr>
          <a:xfrm xmlns:a="http://schemas.openxmlformats.org/drawingml/2006/main">
            <a:off x="4695825" y="38195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78" name=""/>
          <p:cNvCxnSpPr>
            <a:stCxn xmlns:a="http://schemas.openxmlformats.org/drawingml/2006/main" id="54" idx="0"/>
            <a:endCxn xmlns:a="http://schemas.openxmlformats.org/drawingml/2006/main" id="55" idx="4"/>
          </p:cNvCxnSpPr>
          <p:nvPr/>
        </p:nvCxnSpPr>
        <p:spPr>
          <a:xfrm xmlns:a="http://schemas.openxmlformats.org/drawingml/2006/main" flipV="1">
            <a:off x="4572000" y="3838575"/>
            <a:ext cx="133350" cy="742950"/>
          </a:xfrm>
          <a:prstGeom xmlns:a="http://schemas.openxmlformats.org/drawingml/2006/main" prst="straightConnector1">
            <a:avLst/>
          </a:prstGeom>
          <a:ln xmlns:a="http://schemas.openxmlformats.org/drawingml/2006/main" w="12383">
            <a:solidFill>
              <a:srgbClr val="D2D2D7"/>
            </a:solidFill>
            <a:prstDash val="solid"/>
            <a:tailEnd type="triangle" w="sm" len="sm"/>
          </a:ln>
        </p:spPr>
      </p:cxnSp>
      <p:sp>
        <p:nvSpPr>
          <p:cNvPr id="57" name="">
            <a:extLst xmlns:a="http://schemas.openxmlformats.org/drawingml/2006/main">
              <a:ext uri="{FF2B5EF4-FFF2-40B4-BE49-F238E27FC236}">
                <a16:creationId xmlns:a16="http://schemas.microsoft.com/office/drawing/2014/main" id="{80F83AAF-5D6E-4B6E-95AF-BB561D206D73}"/>
              </a:ext>
            </a:extLst>
          </p:cNvPr>
          <p:cNvSpPr>
            <a:spLocks xmlns:a="http://schemas.openxmlformats.org/drawingml/2006/main" noGrp="1"/>
          </p:cNvSpPr>
          <p:nvPr/>
        </p:nvSpPr>
        <p:spPr>
          <a:xfrm xmlns:a="http://schemas.openxmlformats.org/drawingml/2006/main">
            <a:off x="1876425" y="4848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8" name="">
            <a:extLst xmlns:a="http://schemas.openxmlformats.org/drawingml/2006/main">
              <a:ext uri="{FF2B5EF4-FFF2-40B4-BE49-F238E27FC236}">
                <a16:creationId xmlns:a16="http://schemas.microsoft.com/office/drawing/2014/main" id="{C97CE23A-DCAB-40DD-856C-DA22C49F81B4}"/>
              </a:ext>
            </a:extLst>
          </p:cNvPr>
          <p:cNvSpPr>
            <a:spLocks xmlns:a="http://schemas.openxmlformats.org/drawingml/2006/main" noGrp="1"/>
          </p:cNvSpPr>
          <p:nvPr/>
        </p:nvSpPr>
        <p:spPr>
          <a:xfrm xmlns:a="http://schemas.openxmlformats.org/drawingml/2006/main">
            <a:off x="2676525" y="44481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81" name=""/>
          <p:cNvCxnSpPr>
            <a:stCxn xmlns:a="http://schemas.openxmlformats.org/drawingml/2006/main" id="57" idx="7"/>
            <a:endCxn xmlns:a="http://schemas.openxmlformats.org/drawingml/2006/main" id="58" idx="3"/>
          </p:cNvCxnSpPr>
          <p:nvPr/>
        </p:nvCxnSpPr>
        <p:spPr>
          <a:xfrm xmlns:a="http://schemas.openxmlformats.org/drawingml/2006/main" flipV="1">
            <a:off x="1892685" y="4464435"/>
            <a:ext cx="786630" cy="386580"/>
          </a:xfrm>
          <a:prstGeom xmlns:a="http://schemas.openxmlformats.org/drawingml/2006/main" prst="straightConnector1">
            <a:avLst/>
          </a:prstGeom>
          <a:ln xmlns:a="http://schemas.openxmlformats.org/drawingml/2006/main" w="12383">
            <a:solidFill>
              <a:srgbClr val="D2D2D7"/>
            </a:solidFill>
            <a:prstDash val="solid"/>
            <a:tailEnd type="triangle" w="sm" len="sm"/>
          </a:ln>
        </p:spPr>
      </p:cxnSp>
      <p:sp>
        <p:nvSpPr>
          <p:cNvPr id="60" name="">
            <a:extLst xmlns:a="http://schemas.openxmlformats.org/drawingml/2006/main">
              <a:ext uri="{FF2B5EF4-FFF2-40B4-BE49-F238E27FC236}">
                <a16:creationId xmlns:a16="http://schemas.microsoft.com/office/drawing/2014/main" id="{86B24F57-A281-4951-AE29-08B17CE26945}"/>
              </a:ext>
            </a:extLst>
          </p:cNvPr>
          <p:cNvSpPr>
            <a:spLocks xmlns:a="http://schemas.openxmlformats.org/drawingml/2006/main" noGrp="1"/>
          </p:cNvSpPr>
          <p:nvPr/>
        </p:nvSpPr>
        <p:spPr>
          <a:xfrm xmlns:a="http://schemas.openxmlformats.org/drawingml/2006/main">
            <a:off x="1228725" y="3419475"/>
            <a:ext cx="400050" cy="40005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61" name="">
            <a:extLst xmlns:a="http://schemas.openxmlformats.org/drawingml/2006/main">
              <a:ext uri="{FF2B5EF4-FFF2-40B4-BE49-F238E27FC236}">
                <a16:creationId xmlns:a16="http://schemas.microsoft.com/office/drawing/2014/main" id="{D9198AD6-E188-4F8B-B14C-3227124686AD}"/>
              </a:ext>
            </a:extLst>
          </p:cNvPr>
          <p:cNvSpPr>
            <a:spLocks xmlns:a="http://schemas.openxmlformats.org/drawingml/2006/main" noGrp="1"/>
          </p:cNvSpPr>
          <p:nvPr/>
        </p:nvSpPr>
        <p:spPr>
          <a:xfrm xmlns:a="http://schemas.openxmlformats.org/drawingml/2006/main">
            <a:off x="1228725" y="3505200"/>
            <a:ext cx="400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A</a:t>
            </a:r>
          </a:p>
        </p:txBody>
      </p:sp>
      <p:sp>
        <p:nvSpPr>
          <p:cNvPr id="62" name="">
            <a:extLst xmlns:a="http://schemas.openxmlformats.org/drawingml/2006/main">
              <a:ext uri="{FF2B5EF4-FFF2-40B4-BE49-F238E27FC236}">
                <a16:creationId xmlns:a16="http://schemas.microsoft.com/office/drawing/2014/main" id="{E9AAD86E-32E0-4A73-BC43-95CA0A714CBB}"/>
              </a:ext>
            </a:extLst>
          </p:cNvPr>
          <p:cNvSpPr>
            <a:spLocks xmlns:a="http://schemas.openxmlformats.org/drawingml/2006/main" noGrp="1"/>
          </p:cNvSpPr>
          <p:nvPr/>
        </p:nvSpPr>
        <p:spPr>
          <a:xfrm xmlns:a="http://schemas.openxmlformats.org/drawingml/2006/main">
            <a:off x="2771775" y="2867025"/>
            <a:ext cx="361950" cy="36195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63" name="">
            <a:extLst xmlns:a="http://schemas.openxmlformats.org/drawingml/2006/main">
              <a:ext uri="{FF2B5EF4-FFF2-40B4-BE49-F238E27FC236}">
                <a16:creationId xmlns:a16="http://schemas.microsoft.com/office/drawing/2014/main" id="{19FEAA02-5BD8-4ED0-ABD1-36758CFB6488}"/>
              </a:ext>
            </a:extLst>
          </p:cNvPr>
          <p:cNvSpPr>
            <a:spLocks xmlns:a="http://schemas.openxmlformats.org/drawingml/2006/main" noGrp="1"/>
          </p:cNvSpPr>
          <p:nvPr/>
        </p:nvSpPr>
        <p:spPr>
          <a:xfrm xmlns:a="http://schemas.openxmlformats.org/drawingml/2006/main">
            <a:off x="2771775" y="2933700"/>
            <a:ext cx="361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C</a:t>
            </a:r>
          </a:p>
        </p:txBody>
      </p:sp>
      <p:sp>
        <p:nvSpPr>
          <p:cNvPr id="64" name="">
            <a:extLst xmlns:a="http://schemas.openxmlformats.org/drawingml/2006/main">
              <a:ext uri="{FF2B5EF4-FFF2-40B4-BE49-F238E27FC236}">
                <a16:creationId xmlns:a16="http://schemas.microsoft.com/office/drawing/2014/main" id="{4FE4310E-130B-4E04-8742-26EFCA8FAC07}"/>
              </a:ext>
            </a:extLst>
          </p:cNvPr>
          <p:cNvSpPr>
            <a:spLocks xmlns:a="http://schemas.openxmlformats.org/drawingml/2006/main" noGrp="1"/>
          </p:cNvSpPr>
          <p:nvPr/>
        </p:nvSpPr>
        <p:spPr>
          <a:xfrm xmlns:a="http://schemas.openxmlformats.org/drawingml/2006/main">
            <a:off x="2695575" y="4171950"/>
            <a:ext cx="323850" cy="323850"/>
          </a:xfrm>
          <a:prstGeom xmlns:a="http://schemas.openxmlformats.org/drawingml/2006/main" prst="ellipse">
            <a:avLst/>
          </a:prstGeom>
          <a:solidFill xmlns:a="http://schemas.openxmlformats.org/drawingml/2006/main">
            <a:srgbClr val="FFFFFF"/>
          </a:solidFill>
          <a:ln xmlns:a="http://schemas.openxmlformats.org/drawingml/2006/main" w="12383">
            <a:solidFill>
              <a:srgbClr val="D2D2D7"/>
            </a:solidFill>
            <a:prstDash val="solid"/>
          </a:ln>
        </p:spPr>
      </p:sp>
      <p:sp>
        <p:nvSpPr>
          <p:cNvPr id="65" name="">
            <a:extLst xmlns:a="http://schemas.openxmlformats.org/drawingml/2006/main">
              <a:ext uri="{FF2B5EF4-FFF2-40B4-BE49-F238E27FC236}">
                <a16:creationId xmlns:a16="http://schemas.microsoft.com/office/drawing/2014/main" id="{AA25A795-CF99-444B-951E-F0ECA5215205}"/>
              </a:ext>
            </a:extLst>
          </p:cNvPr>
          <p:cNvSpPr>
            <a:spLocks xmlns:a="http://schemas.openxmlformats.org/drawingml/2006/main" noGrp="1"/>
          </p:cNvSpPr>
          <p:nvPr/>
        </p:nvSpPr>
        <p:spPr>
          <a:xfrm xmlns:a="http://schemas.openxmlformats.org/drawingml/2006/main">
            <a:off x="2695575" y="4219575"/>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D</a:t>
            </a:r>
          </a:p>
        </p:txBody>
      </p:sp>
      <p:sp>
        <p:nvSpPr>
          <p:cNvPr id="66" name="">
            <a:extLst xmlns:a="http://schemas.openxmlformats.org/drawingml/2006/main">
              <a:ext uri="{FF2B5EF4-FFF2-40B4-BE49-F238E27FC236}">
                <a16:creationId xmlns:a16="http://schemas.microsoft.com/office/drawing/2014/main" id="{DED2D863-8BC1-449A-B96D-9DC99E42D095}"/>
              </a:ext>
            </a:extLst>
          </p:cNvPr>
          <p:cNvSpPr>
            <a:spLocks xmlns:a="http://schemas.openxmlformats.org/drawingml/2006/main" noGrp="1"/>
          </p:cNvSpPr>
          <p:nvPr/>
        </p:nvSpPr>
        <p:spPr>
          <a:xfrm xmlns:a="http://schemas.openxmlformats.org/drawingml/2006/main">
            <a:off x="4562475" y="3419475"/>
            <a:ext cx="400050" cy="40005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67" name="">
            <a:extLst xmlns:a="http://schemas.openxmlformats.org/drawingml/2006/main">
              <a:ext uri="{FF2B5EF4-FFF2-40B4-BE49-F238E27FC236}">
                <a16:creationId xmlns:a16="http://schemas.microsoft.com/office/drawing/2014/main" id="{85932479-9A7D-4D07-83D2-3286BAD46157}"/>
              </a:ext>
            </a:extLst>
          </p:cNvPr>
          <p:cNvSpPr>
            <a:spLocks xmlns:a="http://schemas.openxmlformats.org/drawingml/2006/main" noGrp="1"/>
          </p:cNvSpPr>
          <p:nvPr/>
        </p:nvSpPr>
        <p:spPr>
          <a:xfrm xmlns:a="http://schemas.openxmlformats.org/drawingml/2006/main">
            <a:off x="4562475" y="3505200"/>
            <a:ext cx="400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FFFFFF"/>
                </a:solidFill>
                <a:latin typeface="Helvetica Neue"/>
                <a:ea typeface="Helvetica Neue"/>
                <a:cs typeface="Helvetica Neue"/>
              </a:defRPr>
            </a:pPr>
            <a:r>
              <a:rPr sz="1200" b="1">
                <a:solidFill>
                  <a:srgbClr val="FFFFFF"/>
                </a:solidFill>
                <a:latin typeface="Helvetica Neue"/>
                <a:ea typeface="Helvetica Neue"/>
                <a:cs typeface="Helvetica Neue"/>
              </a:rPr>
              <a:t>B</a:t>
            </a:r>
          </a:p>
        </p:txBody>
      </p:sp>
      <p:sp>
        <p:nvSpPr>
          <p:cNvPr id="68" name="">
            <a:extLst xmlns:a="http://schemas.openxmlformats.org/drawingml/2006/main">
              <a:ext uri="{FF2B5EF4-FFF2-40B4-BE49-F238E27FC236}">
                <a16:creationId xmlns:a16="http://schemas.microsoft.com/office/drawing/2014/main" id="{9C2DF7F2-EF25-4129-BC60-34A3826630B3}"/>
              </a:ext>
            </a:extLst>
          </p:cNvPr>
          <p:cNvSpPr>
            <a:spLocks xmlns:a="http://schemas.openxmlformats.org/drawingml/2006/main" noGrp="1"/>
          </p:cNvSpPr>
          <p:nvPr/>
        </p:nvSpPr>
        <p:spPr>
          <a:xfrm xmlns:a="http://schemas.openxmlformats.org/drawingml/2006/main">
            <a:off x="4124325" y="2838450"/>
            <a:ext cx="323850" cy="323850"/>
          </a:xfrm>
          <a:prstGeom xmlns:a="http://schemas.openxmlformats.org/drawingml/2006/main" prst="ellipse">
            <a:avLst/>
          </a:prstGeom>
          <a:solidFill xmlns:a="http://schemas.openxmlformats.org/drawingml/2006/main">
            <a:srgbClr val="FFFFFF"/>
          </a:solidFill>
          <a:ln xmlns:a="http://schemas.openxmlformats.org/drawingml/2006/main" w="12383">
            <a:solidFill>
              <a:srgbClr val="D2D2D7"/>
            </a:solidFill>
            <a:prstDash val="solid"/>
          </a:ln>
        </p:spPr>
      </p:sp>
      <p:sp>
        <p:nvSpPr>
          <p:cNvPr id="69" name="">
            <a:extLst xmlns:a="http://schemas.openxmlformats.org/drawingml/2006/main">
              <a:ext uri="{FF2B5EF4-FFF2-40B4-BE49-F238E27FC236}">
                <a16:creationId xmlns:a16="http://schemas.microsoft.com/office/drawing/2014/main" id="{CA5FD333-8663-4C19-B513-59C70630AEFE}"/>
              </a:ext>
            </a:extLst>
          </p:cNvPr>
          <p:cNvSpPr>
            <a:spLocks xmlns:a="http://schemas.openxmlformats.org/drawingml/2006/main" noGrp="1"/>
          </p:cNvSpPr>
          <p:nvPr/>
        </p:nvSpPr>
        <p:spPr>
          <a:xfrm xmlns:a="http://schemas.openxmlformats.org/drawingml/2006/main">
            <a:off x="4124325" y="2886075"/>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E</a:t>
            </a:r>
          </a:p>
        </p:txBody>
      </p:sp>
      <p:sp>
        <p:nvSpPr>
          <p:cNvPr id="70" name="">
            <a:extLst xmlns:a="http://schemas.openxmlformats.org/drawingml/2006/main">
              <a:ext uri="{FF2B5EF4-FFF2-40B4-BE49-F238E27FC236}">
                <a16:creationId xmlns:a16="http://schemas.microsoft.com/office/drawing/2014/main" id="{DB8D4845-E429-4E0A-A894-0C21346D4F92}"/>
              </a:ext>
            </a:extLst>
          </p:cNvPr>
          <p:cNvSpPr>
            <a:spLocks xmlns:a="http://schemas.openxmlformats.org/drawingml/2006/main" noGrp="1"/>
          </p:cNvSpPr>
          <p:nvPr/>
        </p:nvSpPr>
        <p:spPr>
          <a:xfrm xmlns:a="http://schemas.openxmlformats.org/drawingml/2006/main">
            <a:off x="4219575" y="4505325"/>
            <a:ext cx="323850" cy="323850"/>
          </a:xfrm>
          <a:prstGeom xmlns:a="http://schemas.openxmlformats.org/drawingml/2006/main" prst="ellipse">
            <a:avLst/>
          </a:prstGeom>
          <a:solidFill xmlns:a="http://schemas.openxmlformats.org/drawingml/2006/main">
            <a:srgbClr val="FFFFFF"/>
          </a:solidFill>
          <a:ln xmlns:a="http://schemas.openxmlformats.org/drawingml/2006/main" w="12383">
            <a:solidFill>
              <a:srgbClr val="D2D2D7"/>
            </a:solidFill>
            <a:prstDash val="solid"/>
          </a:ln>
        </p:spPr>
      </p:sp>
      <p:sp>
        <p:nvSpPr>
          <p:cNvPr id="71" name="">
            <a:extLst xmlns:a="http://schemas.openxmlformats.org/drawingml/2006/main">
              <a:ext uri="{FF2B5EF4-FFF2-40B4-BE49-F238E27FC236}">
                <a16:creationId xmlns:a16="http://schemas.microsoft.com/office/drawing/2014/main" id="{2F0FE62E-BB75-4E51-B206-824DCC6248B0}"/>
              </a:ext>
            </a:extLst>
          </p:cNvPr>
          <p:cNvSpPr>
            <a:spLocks xmlns:a="http://schemas.openxmlformats.org/drawingml/2006/main" noGrp="1"/>
          </p:cNvSpPr>
          <p:nvPr/>
        </p:nvSpPr>
        <p:spPr>
          <a:xfrm xmlns:a="http://schemas.openxmlformats.org/drawingml/2006/main">
            <a:off x="4219575" y="4552950"/>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F</a:t>
            </a:r>
          </a:p>
        </p:txBody>
      </p:sp>
      <p:sp>
        <p:nvSpPr>
          <p:cNvPr id="72" name="">
            <a:extLst xmlns:a="http://schemas.openxmlformats.org/drawingml/2006/main">
              <a:ext uri="{FF2B5EF4-FFF2-40B4-BE49-F238E27FC236}">
                <a16:creationId xmlns:a16="http://schemas.microsoft.com/office/drawing/2014/main" id="{F20ABBA5-AA3B-4458-A341-A2F26515DE71}"/>
              </a:ext>
            </a:extLst>
          </p:cNvPr>
          <p:cNvSpPr>
            <a:spLocks xmlns:a="http://schemas.openxmlformats.org/drawingml/2006/main" noGrp="1"/>
          </p:cNvSpPr>
          <p:nvPr/>
        </p:nvSpPr>
        <p:spPr>
          <a:xfrm xmlns:a="http://schemas.openxmlformats.org/drawingml/2006/main">
            <a:off x="1552575" y="4791075"/>
            <a:ext cx="323850" cy="323850"/>
          </a:xfrm>
          <a:prstGeom xmlns:a="http://schemas.openxmlformats.org/drawingml/2006/main" prst="ellipse">
            <a:avLst/>
          </a:prstGeom>
          <a:solidFill xmlns:a="http://schemas.openxmlformats.org/drawingml/2006/main">
            <a:srgbClr val="FFFFFF"/>
          </a:solidFill>
          <a:ln xmlns:a="http://schemas.openxmlformats.org/drawingml/2006/main" w="12383">
            <a:solidFill>
              <a:srgbClr val="D2D2D7"/>
            </a:solidFill>
            <a:prstDash val="solid"/>
          </a:ln>
        </p:spPr>
      </p:sp>
      <p:sp>
        <p:nvSpPr>
          <p:cNvPr id="73" name="">
            <a:extLst xmlns:a="http://schemas.openxmlformats.org/drawingml/2006/main">
              <a:ext uri="{FF2B5EF4-FFF2-40B4-BE49-F238E27FC236}">
                <a16:creationId xmlns:a16="http://schemas.microsoft.com/office/drawing/2014/main" id="{C362AEDF-6FD5-4653-A6F7-01B8E667FA2D}"/>
              </a:ext>
            </a:extLst>
          </p:cNvPr>
          <p:cNvSpPr>
            <a:spLocks xmlns:a="http://schemas.openxmlformats.org/drawingml/2006/main" noGrp="1"/>
          </p:cNvSpPr>
          <p:nvPr/>
        </p:nvSpPr>
        <p:spPr>
          <a:xfrm xmlns:a="http://schemas.openxmlformats.org/drawingml/2006/main">
            <a:off x="1552575" y="4838700"/>
            <a:ext cx="3238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G</a:t>
            </a:r>
          </a:p>
        </p:txBody>
      </p:sp>
      <p:sp>
        <p:nvSpPr>
          <p:cNvPr id="74" name="">
            <a:extLst xmlns:a="http://schemas.openxmlformats.org/drawingml/2006/main">
              <a:ext uri="{FF2B5EF4-FFF2-40B4-BE49-F238E27FC236}">
                <a16:creationId xmlns:a16="http://schemas.microsoft.com/office/drawing/2014/main" id="{1B592E50-5428-451A-8204-AA9F2239D497}"/>
              </a:ext>
            </a:extLst>
          </p:cNvPr>
          <p:cNvSpPr>
            <a:spLocks xmlns:a="http://schemas.openxmlformats.org/drawingml/2006/main" noGrp="1"/>
          </p:cNvSpPr>
          <p:nvPr/>
        </p:nvSpPr>
        <p:spPr>
          <a:xfrm xmlns:a="http://schemas.openxmlformats.org/drawingml/2006/main">
            <a:off x="1047750" y="5429250"/>
            <a:ext cx="4381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00" b="1">
                <a:solidFill>
                  <a:srgbClr val="111111"/>
                </a:solidFill>
                <a:latin typeface="Helvetica Neue"/>
                <a:ea typeface="Helvetica Neue"/>
                <a:cs typeface="Helvetica Neue"/>
              </a:defRPr>
            </a:pPr>
            <a:r>
              <a:rPr sz="1500" b="1">
                <a:solidFill>
                  <a:srgbClr val="111111"/>
                </a:solidFill>
                <a:latin typeface="Helvetica Neue"/>
                <a:ea typeface="Helvetica Neue"/>
                <a:cs typeface="Helvetica Neue"/>
              </a:rPr>
              <a:t>follow a short neighbor list</a:t>
            </a:r>
          </a:p>
        </p:txBody>
      </p:sp>
      <p:sp>
        <p:nvSpPr>
          <p:cNvPr id="75" name="">
            <a:extLst xmlns:a="http://schemas.openxmlformats.org/drawingml/2006/main">
              <a:ext uri="{FF2B5EF4-FFF2-40B4-BE49-F238E27FC236}">
                <a16:creationId xmlns:a16="http://schemas.microsoft.com/office/drawing/2014/main" id="{62C8E0A5-F664-4E24-807A-118E14FAAA6C}"/>
              </a:ext>
            </a:extLst>
          </p:cNvPr>
          <p:cNvSpPr>
            <a:spLocks xmlns:a="http://schemas.openxmlformats.org/drawingml/2006/main" noGrp="1"/>
          </p:cNvSpPr>
          <p:nvPr/>
        </p:nvSpPr>
        <p:spPr>
          <a:xfrm xmlns:a="http://schemas.openxmlformats.org/drawingml/2006/main">
            <a:off x="1619250" y="5829300"/>
            <a:ext cx="3238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6E6E73"/>
                </a:solidFill>
                <a:latin typeface="Menlo"/>
                <a:ea typeface="Menlo"/>
                <a:cs typeface="Menlo"/>
              </a:defRPr>
            </a:pPr>
            <a:r>
              <a:rPr sz="1350" b="1">
                <a:solidFill>
                  <a:srgbClr val="6E6E73"/>
                </a:solidFill>
                <a:latin typeface="Menlo"/>
                <a:ea typeface="Menlo"/>
                <a:cs typeface="Menlo"/>
              </a:rPr>
              <a:t>OUT[A] ∩ IN[B]</a:t>
            </a:r>
          </a:p>
        </p:txBody>
      </p:sp>
      <p:sp>
        <p:nvSpPr>
          <p:cNvPr id="76" name="">
            <a:extLst xmlns:a="http://schemas.openxmlformats.org/drawingml/2006/main">
              <a:ext uri="{FF2B5EF4-FFF2-40B4-BE49-F238E27FC236}">
                <a16:creationId xmlns:a16="http://schemas.microsoft.com/office/drawing/2014/main" id="{B1499C6B-571F-4B99-AE92-6C777A6832B7}"/>
              </a:ext>
            </a:extLst>
          </p:cNvPr>
          <p:cNvSpPr>
            <a:spLocks xmlns:a="http://schemas.openxmlformats.org/drawingml/2006/main" noGrp="1"/>
          </p:cNvSpPr>
          <p:nvPr/>
        </p:nvSpPr>
        <p:spPr>
          <a:xfrm xmlns:a="http://schemas.openxmlformats.org/drawingml/2006/main">
            <a:off x="6572250" y="2362200"/>
            <a:ext cx="4762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DENSE  ·  many neighbors</a:t>
            </a:r>
          </a:p>
        </p:txBody>
      </p:sp>
      <p:sp>
        <p:nvSpPr>
          <p:cNvPr id="77" name="">
            <a:extLst xmlns:a="http://schemas.openxmlformats.org/drawingml/2006/main">
              <a:ext uri="{FF2B5EF4-FFF2-40B4-BE49-F238E27FC236}">
                <a16:creationId xmlns:a16="http://schemas.microsoft.com/office/drawing/2014/main" id="{BC7D831A-3314-409E-9AD1-22D1C6214938}"/>
              </a:ext>
            </a:extLst>
          </p:cNvPr>
          <p:cNvSpPr>
            <a:spLocks xmlns:a="http://schemas.openxmlformats.org/drawingml/2006/main" noGrp="1"/>
          </p:cNvSpPr>
          <p:nvPr/>
        </p:nvSpPr>
        <p:spPr>
          <a:xfrm xmlns:a="http://schemas.openxmlformats.org/drawingml/2006/main">
            <a:off x="7810500" y="2876550"/>
            <a:ext cx="1905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1">
                <a:solidFill>
                  <a:srgbClr val="000000"/>
                </a:solidFill>
                <a:latin typeface="Helvetica Neue"/>
                <a:ea typeface="Helvetica Neue"/>
                <a:cs typeface="Helvetica Neue"/>
              </a:defRPr>
            </a:pPr>
            <a:r>
              <a:rPr sz="1050" b="1">
                <a:solidFill>
                  <a:srgbClr val="000000"/>
                </a:solidFill>
                <a:latin typeface="Helvetica Neue"/>
                <a:ea typeface="Helvetica Neue"/>
                <a:cs typeface="Helvetica Neue"/>
              </a:rPr>
              <a:t>A</a:t>
            </a:r>
          </a:p>
        </p:txBody>
      </p:sp>
      <p:sp>
        <p:nvSpPr>
          <p:cNvPr id="78" name="">
            <a:extLst xmlns:a="http://schemas.openxmlformats.org/drawingml/2006/main">
              <a:ext uri="{FF2B5EF4-FFF2-40B4-BE49-F238E27FC236}">
                <a16:creationId xmlns:a16="http://schemas.microsoft.com/office/drawing/2014/main" id="{07752B97-BFC0-472E-A6BB-475699CA23EC}"/>
              </a:ext>
            </a:extLst>
          </p:cNvPr>
          <p:cNvSpPr>
            <a:spLocks xmlns:a="http://schemas.openxmlformats.org/drawingml/2006/main" noGrp="1"/>
          </p:cNvSpPr>
          <p:nvPr/>
        </p:nvSpPr>
        <p:spPr>
          <a:xfrm xmlns:a="http://schemas.openxmlformats.org/drawingml/2006/main">
            <a:off x="8296275" y="2647950"/>
            <a:ext cx="17145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1">
                <a:solidFill>
                  <a:srgbClr val="000000"/>
                </a:solidFill>
                <a:latin typeface="Helvetica Neue"/>
                <a:ea typeface="Helvetica Neue"/>
                <a:cs typeface="Helvetica Neue"/>
              </a:defRPr>
            </a:pPr>
            <a:r>
              <a:rPr sz="1050" b="1">
                <a:solidFill>
                  <a:srgbClr val="000000"/>
                </a:solidFill>
                <a:latin typeface="Helvetica Neue"/>
                <a:ea typeface="Helvetica Neue"/>
                <a:cs typeface="Helvetica Neue"/>
              </a:rPr>
              <a:t>B</a:t>
            </a:r>
          </a:p>
        </p:txBody>
      </p:sp>
      <p:sp>
        <p:nvSpPr>
          <p:cNvPr id="79" name="">
            <a:extLst xmlns:a="http://schemas.openxmlformats.org/drawingml/2006/main">
              <a:ext uri="{FF2B5EF4-FFF2-40B4-BE49-F238E27FC236}">
                <a16:creationId xmlns:a16="http://schemas.microsoft.com/office/drawing/2014/main" id="{C331FD25-2FEB-4D73-A4AD-01B3E1DE74E9}"/>
              </a:ext>
            </a:extLst>
          </p:cNvPr>
          <p:cNvSpPr>
            <a:spLocks xmlns:a="http://schemas.openxmlformats.org/drawingml/2006/main" noGrp="1"/>
          </p:cNvSpPr>
          <p:nvPr/>
        </p:nvSpPr>
        <p:spPr>
          <a:xfrm xmlns:a="http://schemas.openxmlformats.org/drawingml/2006/main">
            <a:off x="8096250" y="2876550"/>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80" name="">
            <a:extLst xmlns:a="http://schemas.openxmlformats.org/drawingml/2006/main">
              <a:ext uri="{FF2B5EF4-FFF2-40B4-BE49-F238E27FC236}">
                <a16:creationId xmlns:a16="http://schemas.microsoft.com/office/drawing/2014/main" id="{919E37A0-6291-42BD-B878-8A52E6C42E9F}"/>
              </a:ext>
            </a:extLst>
          </p:cNvPr>
          <p:cNvSpPr>
            <a:spLocks xmlns:a="http://schemas.openxmlformats.org/drawingml/2006/main" noGrp="1"/>
          </p:cNvSpPr>
          <p:nvPr/>
        </p:nvSpPr>
        <p:spPr>
          <a:xfrm xmlns:a="http://schemas.openxmlformats.org/drawingml/2006/main">
            <a:off x="8296275" y="28765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81" name="">
            <a:extLst xmlns:a="http://schemas.openxmlformats.org/drawingml/2006/main">
              <a:ext uri="{FF2B5EF4-FFF2-40B4-BE49-F238E27FC236}">
                <a16:creationId xmlns:a16="http://schemas.microsoft.com/office/drawing/2014/main" id="{ABB76297-32B2-4D45-8604-E4953B0A572D}"/>
              </a:ext>
            </a:extLst>
          </p:cNvPr>
          <p:cNvSpPr>
            <a:spLocks xmlns:a="http://schemas.openxmlformats.org/drawingml/2006/main" noGrp="1"/>
          </p:cNvSpPr>
          <p:nvPr/>
        </p:nvSpPr>
        <p:spPr>
          <a:xfrm xmlns:a="http://schemas.openxmlformats.org/drawingml/2006/main">
            <a:off x="8496300" y="28765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82" name="">
            <a:extLst xmlns:a="http://schemas.openxmlformats.org/drawingml/2006/main">
              <a:ext uri="{FF2B5EF4-FFF2-40B4-BE49-F238E27FC236}">
                <a16:creationId xmlns:a16="http://schemas.microsoft.com/office/drawing/2014/main" id="{1EE94A9F-6923-4514-8DEB-7725EFA32C82}"/>
              </a:ext>
            </a:extLst>
          </p:cNvPr>
          <p:cNvSpPr>
            <a:spLocks xmlns:a="http://schemas.openxmlformats.org/drawingml/2006/main" noGrp="1"/>
          </p:cNvSpPr>
          <p:nvPr/>
        </p:nvSpPr>
        <p:spPr>
          <a:xfrm xmlns:a="http://schemas.openxmlformats.org/drawingml/2006/main">
            <a:off x="8696325" y="28765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83" name="">
            <a:extLst xmlns:a="http://schemas.openxmlformats.org/drawingml/2006/main">
              <a:ext uri="{FF2B5EF4-FFF2-40B4-BE49-F238E27FC236}">
                <a16:creationId xmlns:a16="http://schemas.microsoft.com/office/drawing/2014/main" id="{7D2D6A33-4BA3-470A-B6B1-2A8628F4595B}"/>
              </a:ext>
            </a:extLst>
          </p:cNvPr>
          <p:cNvSpPr>
            <a:spLocks xmlns:a="http://schemas.openxmlformats.org/drawingml/2006/main" noGrp="1"/>
          </p:cNvSpPr>
          <p:nvPr/>
        </p:nvSpPr>
        <p:spPr>
          <a:xfrm xmlns:a="http://schemas.openxmlformats.org/drawingml/2006/main">
            <a:off x="8896350" y="2876550"/>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84" name="">
            <a:extLst xmlns:a="http://schemas.openxmlformats.org/drawingml/2006/main">
              <a:ext uri="{FF2B5EF4-FFF2-40B4-BE49-F238E27FC236}">
                <a16:creationId xmlns:a16="http://schemas.microsoft.com/office/drawing/2014/main" id="{88B29183-F9AD-4E1D-BCB9-27D851EE07B2}"/>
              </a:ext>
            </a:extLst>
          </p:cNvPr>
          <p:cNvSpPr>
            <a:spLocks xmlns:a="http://schemas.openxmlformats.org/drawingml/2006/main" noGrp="1"/>
          </p:cNvSpPr>
          <p:nvPr/>
        </p:nvSpPr>
        <p:spPr>
          <a:xfrm xmlns:a="http://schemas.openxmlformats.org/drawingml/2006/main">
            <a:off x="9096375" y="28765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85" name="">
            <a:extLst xmlns:a="http://schemas.openxmlformats.org/drawingml/2006/main">
              <a:ext uri="{FF2B5EF4-FFF2-40B4-BE49-F238E27FC236}">
                <a16:creationId xmlns:a16="http://schemas.microsoft.com/office/drawing/2014/main" id="{59CDFBDB-DEAD-494B-B506-B61E2889B590}"/>
              </a:ext>
            </a:extLst>
          </p:cNvPr>
          <p:cNvSpPr>
            <a:spLocks xmlns:a="http://schemas.openxmlformats.org/drawingml/2006/main" noGrp="1"/>
          </p:cNvSpPr>
          <p:nvPr/>
        </p:nvSpPr>
        <p:spPr>
          <a:xfrm xmlns:a="http://schemas.openxmlformats.org/drawingml/2006/main">
            <a:off x="9296400" y="28765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86" name="">
            <a:extLst xmlns:a="http://schemas.openxmlformats.org/drawingml/2006/main">
              <a:ext uri="{FF2B5EF4-FFF2-40B4-BE49-F238E27FC236}">
                <a16:creationId xmlns:a16="http://schemas.microsoft.com/office/drawing/2014/main" id="{4661B790-2C48-4AC4-B5B5-BADE52E4E1FF}"/>
              </a:ext>
            </a:extLst>
          </p:cNvPr>
          <p:cNvSpPr>
            <a:spLocks xmlns:a="http://schemas.openxmlformats.org/drawingml/2006/main" noGrp="1"/>
          </p:cNvSpPr>
          <p:nvPr/>
        </p:nvSpPr>
        <p:spPr>
          <a:xfrm xmlns:a="http://schemas.openxmlformats.org/drawingml/2006/main">
            <a:off x="9496425" y="28765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87" name="">
            <a:extLst xmlns:a="http://schemas.openxmlformats.org/drawingml/2006/main">
              <a:ext uri="{FF2B5EF4-FFF2-40B4-BE49-F238E27FC236}">
                <a16:creationId xmlns:a16="http://schemas.microsoft.com/office/drawing/2014/main" id="{2C66B9CD-0D7E-4682-A176-29490A9B057F}"/>
              </a:ext>
            </a:extLst>
          </p:cNvPr>
          <p:cNvSpPr>
            <a:spLocks xmlns:a="http://schemas.openxmlformats.org/drawingml/2006/main" noGrp="1"/>
          </p:cNvSpPr>
          <p:nvPr/>
        </p:nvSpPr>
        <p:spPr>
          <a:xfrm xmlns:a="http://schemas.openxmlformats.org/drawingml/2006/main">
            <a:off x="8096250" y="30765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88" name="">
            <a:extLst xmlns:a="http://schemas.openxmlformats.org/drawingml/2006/main">
              <a:ext uri="{FF2B5EF4-FFF2-40B4-BE49-F238E27FC236}">
                <a16:creationId xmlns:a16="http://schemas.microsoft.com/office/drawing/2014/main" id="{BBD58CC4-CAD1-4908-B361-90C381CC7591}"/>
              </a:ext>
            </a:extLst>
          </p:cNvPr>
          <p:cNvSpPr>
            <a:spLocks xmlns:a="http://schemas.openxmlformats.org/drawingml/2006/main" noGrp="1"/>
          </p:cNvSpPr>
          <p:nvPr/>
        </p:nvSpPr>
        <p:spPr>
          <a:xfrm xmlns:a="http://schemas.openxmlformats.org/drawingml/2006/main">
            <a:off x="8296275" y="3076575"/>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89" name="">
            <a:extLst xmlns:a="http://schemas.openxmlformats.org/drawingml/2006/main">
              <a:ext uri="{FF2B5EF4-FFF2-40B4-BE49-F238E27FC236}">
                <a16:creationId xmlns:a16="http://schemas.microsoft.com/office/drawing/2014/main" id="{C6694796-2EC2-4ADD-924E-C5197C5936A2}"/>
              </a:ext>
            </a:extLst>
          </p:cNvPr>
          <p:cNvSpPr>
            <a:spLocks xmlns:a="http://schemas.openxmlformats.org/drawingml/2006/main" noGrp="1"/>
          </p:cNvSpPr>
          <p:nvPr/>
        </p:nvSpPr>
        <p:spPr>
          <a:xfrm xmlns:a="http://schemas.openxmlformats.org/drawingml/2006/main">
            <a:off x="8496300" y="30765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90" name="">
            <a:extLst xmlns:a="http://schemas.openxmlformats.org/drawingml/2006/main">
              <a:ext uri="{FF2B5EF4-FFF2-40B4-BE49-F238E27FC236}">
                <a16:creationId xmlns:a16="http://schemas.microsoft.com/office/drawing/2014/main" id="{6979472D-0C81-4DCD-A667-E8B40A6CADC4}"/>
              </a:ext>
            </a:extLst>
          </p:cNvPr>
          <p:cNvSpPr>
            <a:spLocks xmlns:a="http://schemas.openxmlformats.org/drawingml/2006/main" noGrp="1"/>
          </p:cNvSpPr>
          <p:nvPr/>
        </p:nvSpPr>
        <p:spPr>
          <a:xfrm xmlns:a="http://schemas.openxmlformats.org/drawingml/2006/main">
            <a:off x="8696325" y="30765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91" name="">
            <a:extLst xmlns:a="http://schemas.openxmlformats.org/drawingml/2006/main">
              <a:ext uri="{FF2B5EF4-FFF2-40B4-BE49-F238E27FC236}">
                <a16:creationId xmlns:a16="http://schemas.microsoft.com/office/drawing/2014/main" id="{C1E11B1C-BC77-42BB-893F-E89DEB68AA63}"/>
              </a:ext>
            </a:extLst>
          </p:cNvPr>
          <p:cNvSpPr>
            <a:spLocks xmlns:a="http://schemas.openxmlformats.org/drawingml/2006/main" noGrp="1"/>
          </p:cNvSpPr>
          <p:nvPr/>
        </p:nvSpPr>
        <p:spPr>
          <a:xfrm xmlns:a="http://schemas.openxmlformats.org/drawingml/2006/main">
            <a:off x="8896350" y="30765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92" name="">
            <a:extLst xmlns:a="http://schemas.openxmlformats.org/drawingml/2006/main">
              <a:ext uri="{FF2B5EF4-FFF2-40B4-BE49-F238E27FC236}">
                <a16:creationId xmlns:a16="http://schemas.microsoft.com/office/drawing/2014/main" id="{5B8F8DCA-D679-4970-8A1C-CA4A4A6A2CB8}"/>
              </a:ext>
            </a:extLst>
          </p:cNvPr>
          <p:cNvSpPr>
            <a:spLocks xmlns:a="http://schemas.openxmlformats.org/drawingml/2006/main" noGrp="1"/>
          </p:cNvSpPr>
          <p:nvPr/>
        </p:nvSpPr>
        <p:spPr>
          <a:xfrm xmlns:a="http://schemas.openxmlformats.org/drawingml/2006/main">
            <a:off x="9096375" y="30765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93" name="">
            <a:extLst xmlns:a="http://schemas.openxmlformats.org/drawingml/2006/main">
              <a:ext uri="{FF2B5EF4-FFF2-40B4-BE49-F238E27FC236}">
                <a16:creationId xmlns:a16="http://schemas.microsoft.com/office/drawing/2014/main" id="{DF760BE4-CC14-4971-8F94-0FC2019BE8FD}"/>
              </a:ext>
            </a:extLst>
          </p:cNvPr>
          <p:cNvSpPr>
            <a:spLocks xmlns:a="http://schemas.openxmlformats.org/drawingml/2006/main" noGrp="1"/>
          </p:cNvSpPr>
          <p:nvPr/>
        </p:nvSpPr>
        <p:spPr>
          <a:xfrm xmlns:a="http://schemas.openxmlformats.org/drawingml/2006/main">
            <a:off x="9296400" y="3076575"/>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94" name="">
            <a:extLst xmlns:a="http://schemas.openxmlformats.org/drawingml/2006/main">
              <a:ext uri="{FF2B5EF4-FFF2-40B4-BE49-F238E27FC236}">
                <a16:creationId xmlns:a16="http://schemas.microsoft.com/office/drawing/2014/main" id="{EB5E940E-07EF-47BB-9263-B2548256B538}"/>
              </a:ext>
            </a:extLst>
          </p:cNvPr>
          <p:cNvSpPr>
            <a:spLocks xmlns:a="http://schemas.openxmlformats.org/drawingml/2006/main" noGrp="1"/>
          </p:cNvSpPr>
          <p:nvPr/>
        </p:nvSpPr>
        <p:spPr>
          <a:xfrm xmlns:a="http://schemas.openxmlformats.org/drawingml/2006/main">
            <a:off x="9496425" y="30765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95" name="">
            <a:extLst xmlns:a="http://schemas.openxmlformats.org/drawingml/2006/main">
              <a:ext uri="{FF2B5EF4-FFF2-40B4-BE49-F238E27FC236}">
                <a16:creationId xmlns:a16="http://schemas.microsoft.com/office/drawing/2014/main" id="{DA83A482-D3B3-4343-89BC-5535DF0D29C0}"/>
              </a:ext>
            </a:extLst>
          </p:cNvPr>
          <p:cNvSpPr>
            <a:spLocks xmlns:a="http://schemas.openxmlformats.org/drawingml/2006/main" noGrp="1"/>
          </p:cNvSpPr>
          <p:nvPr/>
        </p:nvSpPr>
        <p:spPr>
          <a:xfrm xmlns:a="http://schemas.openxmlformats.org/drawingml/2006/main">
            <a:off x="8096250" y="32766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96" name="">
            <a:extLst xmlns:a="http://schemas.openxmlformats.org/drawingml/2006/main">
              <a:ext uri="{FF2B5EF4-FFF2-40B4-BE49-F238E27FC236}">
                <a16:creationId xmlns:a16="http://schemas.microsoft.com/office/drawing/2014/main" id="{D4C48F8A-D2C5-4F5F-B22E-534C19B4D83E}"/>
              </a:ext>
            </a:extLst>
          </p:cNvPr>
          <p:cNvSpPr>
            <a:spLocks xmlns:a="http://schemas.openxmlformats.org/drawingml/2006/main" noGrp="1"/>
          </p:cNvSpPr>
          <p:nvPr/>
        </p:nvSpPr>
        <p:spPr>
          <a:xfrm xmlns:a="http://schemas.openxmlformats.org/drawingml/2006/main">
            <a:off x="8296275" y="32766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97" name="">
            <a:extLst xmlns:a="http://schemas.openxmlformats.org/drawingml/2006/main">
              <a:ext uri="{FF2B5EF4-FFF2-40B4-BE49-F238E27FC236}">
                <a16:creationId xmlns:a16="http://schemas.microsoft.com/office/drawing/2014/main" id="{3F28E6A1-5B89-4F63-8A3A-D8D8BC20BFB3}"/>
              </a:ext>
            </a:extLst>
          </p:cNvPr>
          <p:cNvSpPr>
            <a:spLocks xmlns:a="http://schemas.openxmlformats.org/drawingml/2006/main" noGrp="1"/>
          </p:cNvSpPr>
          <p:nvPr/>
        </p:nvSpPr>
        <p:spPr>
          <a:xfrm xmlns:a="http://schemas.openxmlformats.org/drawingml/2006/main">
            <a:off x="8496300" y="3276600"/>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98" name="">
            <a:extLst xmlns:a="http://schemas.openxmlformats.org/drawingml/2006/main">
              <a:ext uri="{FF2B5EF4-FFF2-40B4-BE49-F238E27FC236}">
                <a16:creationId xmlns:a16="http://schemas.microsoft.com/office/drawing/2014/main" id="{4E8BA6EB-8C38-468F-9918-968F45AAC193}"/>
              </a:ext>
            </a:extLst>
          </p:cNvPr>
          <p:cNvSpPr>
            <a:spLocks xmlns:a="http://schemas.openxmlformats.org/drawingml/2006/main" noGrp="1"/>
          </p:cNvSpPr>
          <p:nvPr/>
        </p:nvSpPr>
        <p:spPr>
          <a:xfrm xmlns:a="http://schemas.openxmlformats.org/drawingml/2006/main">
            <a:off x="8696325" y="32766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99" name="">
            <a:extLst xmlns:a="http://schemas.openxmlformats.org/drawingml/2006/main">
              <a:ext uri="{FF2B5EF4-FFF2-40B4-BE49-F238E27FC236}">
                <a16:creationId xmlns:a16="http://schemas.microsoft.com/office/drawing/2014/main" id="{B2A1CA44-F0F0-4FD3-8534-77AC59CCD8B6}"/>
              </a:ext>
            </a:extLst>
          </p:cNvPr>
          <p:cNvSpPr>
            <a:spLocks xmlns:a="http://schemas.openxmlformats.org/drawingml/2006/main" noGrp="1"/>
          </p:cNvSpPr>
          <p:nvPr/>
        </p:nvSpPr>
        <p:spPr>
          <a:xfrm xmlns:a="http://schemas.openxmlformats.org/drawingml/2006/main">
            <a:off x="8896350" y="32766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00" name="">
            <a:extLst xmlns:a="http://schemas.openxmlformats.org/drawingml/2006/main">
              <a:ext uri="{FF2B5EF4-FFF2-40B4-BE49-F238E27FC236}">
                <a16:creationId xmlns:a16="http://schemas.microsoft.com/office/drawing/2014/main" id="{D265C9BC-56A7-4A75-BACA-C8904A7DD62B}"/>
              </a:ext>
            </a:extLst>
          </p:cNvPr>
          <p:cNvSpPr>
            <a:spLocks xmlns:a="http://schemas.openxmlformats.org/drawingml/2006/main" noGrp="1"/>
          </p:cNvSpPr>
          <p:nvPr/>
        </p:nvSpPr>
        <p:spPr>
          <a:xfrm xmlns:a="http://schemas.openxmlformats.org/drawingml/2006/main">
            <a:off x="9096375" y="3276600"/>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01" name="">
            <a:extLst xmlns:a="http://schemas.openxmlformats.org/drawingml/2006/main">
              <a:ext uri="{FF2B5EF4-FFF2-40B4-BE49-F238E27FC236}">
                <a16:creationId xmlns:a16="http://schemas.microsoft.com/office/drawing/2014/main" id="{02F18DA6-4D4B-4DF3-BC1C-5888CBFFEB13}"/>
              </a:ext>
            </a:extLst>
          </p:cNvPr>
          <p:cNvSpPr>
            <a:spLocks xmlns:a="http://schemas.openxmlformats.org/drawingml/2006/main" noGrp="1"/>
          </p:cNvSpPr>
          <p:nvPr/>
        </p:nvSpPr>
        <p:spPr>
          <a:xfrm xmlns:a="http://schemas.openxmlformats.org/drawingml/2006/main">
            <a:off x="9296400" y="32766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02" name="">
            <a:extLst xmlns:a="http://schemas.openxmlformats.org/drawingml/2006/main">
              <a:ext uri="{FF2B5EF4-FFF2-40B4-BE49-F238E27FC236}">
                <a16:creationId xmlns:a16="http://schemas.microsoft.com/office/drawing/2014/main" id="{93C7B792-BD35-4521-8E56-F8295FE59E0D}"/>
              </a:ext>
            </a:extLst>
          </p:cNvPr>
          <p:cNvSpPr>
            <a:spLocks xmlns:a="http://schemas.openxmlformats.org/drawingml/2006/main" noGrp="1"/>
          </p:cNvSpPr>
          <p:nvPr/>
        </p:nvSpPr>
        <p:spPr>
          <a:xfrm xmlns:a="http://schemas.openxmlformats.org/drawingml/2006/main">
            <a:off x="9496425" y="32766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03" name="">
            <a:extLst xmlns:a="http://schemas.openxmlformats.org/drawingml/2006/main">
              <a:ext uri="{FF2B5EF4-FFF2-40B4-BE49-F238E27FC236}">
                <a16:creationId xmlns:a16="http://schemas.microsoft.com/office/drawing/2014/main" id="{CFF219C8-3662-4DEC-A47C-26985121F65F}"/>
              </a:ext>
            </a:extLst>
          </p:cNvPr>
          <p:cNvSpPr>
            <a:spLocks xmlns:a="http://schemas.openxmlformats.org/drawingml/2006/main" noGrp="1"/>
          </p:cNvSpPr>
          <p:nvPr/>
        </p:nvSpPr>
        <p:spPr>
          <a:xfrm xmlns:a="http://schemas.openxmlformats.org/drawingml/2006/main">
            <a:off x="8096250" y="34766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04" name="">
            <a:extLst xmlns:a="http://schemas.openxmlformats.org/drawingml/2006/main">
              <a:ext uri="{FF2B5EF4-FFF2-40B4-BE49-F238E27FC236}">
                <a16:creationId xmlns:a16="http://schemas.microsoft.com/office/drawing/2014/main" id="{F5E78524-5F8F-4CE8-9EA0-087DE1379669}"/>
              </a:ext>
            </a:extLst>
          </p:cNvPr>
          <p:cNvSpPr>
            <a:spLocks xmlns:a="http://schemas.openxmlformats.org/drawingml/2006/main" noGrp="1"/>
          </p:cNvSpPr>
          <p:nvPr/>
        </p:nvSpPr>
        <p:spPr>
          <a:xfrm xmlns:a="http://schemas.openxmlformats.org/drawingml/2006/main">
            <a:off x="8296275" y="34766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05" name="">
            <a:extLst xmlns:a="http://schemas.openxmlformats.org/drawingml/2006/main">
              <a:ext uri="{FF2B5EF4-FFF2-40B4-BE49-F238E27FC236}">
                <a16:creationId xmlns:a16="http://schemas.microsoft.com/office/drawing/2014/main" id="{99D27E0B-868F-40B6-AD6B-893A6D8FE1C5}"/>
              </a:ext>
            </a:extLst>
          </p:cNvPr>
          <p:cNvSpPr>
            <a:spLocks xmlns:a="http://schemas.openxmlformats.org/drawingml/2006/main" noGrp="1"/>
          </p:cNvSpPr>
          <p:nvPr/>
        </p:nvSpPr>
        <p:spPr>
          <a:xfrm xmlns:a="http://schemas.openxmlformats.org/drawingml/2006/main">
            <a:off x="8496300" y="34766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06" name="">
            <a:extLst xmlns:a="http://schemas.openxmlformats.org/drawingml/2006/main">
              <a:ext uri="{FF2B5EF4-FFF2-40B4-BE49-F238E27FC236}">
                <a16:creationId xmlns:a16="http://schemas.microsoft.com/office/drawing/2014/main" id="{167FE670-D0D7-4585-9416-07742DB2C3A5}"/>
              </a:ext>
            </a:extLst>
          </p:cNvPr>
          <p:cNvSpPr>
            <a:spLocks xmlns:a="http://schemas.openxmlformats.org/drawingml/2006/main" noGrp="1"/>
          </p:cNvSpPr>
          <p:nvPr/>
        </p:nvSpPr>
        <p:spPr>
          <a:xfrm xmlns:a="http://schemas.openxmlformats.org/drawingml/2006/main">
            <a:off x="8696325" y="3476625"/>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07" name="">
            <a:extLst xmlns:a="http://schemas.openxmlformats.org/drawingml/2006/main">
              <a:ext uri="{FF2B5EF4-FFF2-40B4-BE49-F238E27FC236}">
                <a16:creationId xmlns:a16="http://schemas.microsoft.com/office/drawing/2014/main" id="{1ABFD137-03B5-4BDA-9E5C-7E254A9267CD}"/>
              </a:ext>
            </a:extLst>
          </p:cNvPr>
          <p:cNvSpPr>
            <a:spLocks xmlns:a="http://schemas.openxmlformats.org/drawingml/2006/main" noGrp="1"/>
          </p:cNvSpPr>
          <p:nvPr/>
        </p:nvSpPr>
        <p:spPr>
          <a:xfrm xmlns:a="http://schemas.openxmlformats.org/drawingml/2006/main">
            <a:off x="8896350" y="34766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08" name="">
            <a:extLst xmlns:a="http://schemas.openxmlformats.org/drawingml/2006/main">
              <a:ext uri="{FF2B5EF4-FFF2-40B4-BE49-F238E27FC236}">
                <a16:creationId xmlns:a16="http://schemas.microsoft.com/office/drawing/2014/main" id="{6A5835D7-99C2-4831-99AD-CE2AB6A15B19}"/>
              </a:ext>
            </a:extLst>
          </p:cNvPr>
          <p:cNvSpPr>
            <a:spLocks xmlns:a="http://schemas.openxmlformats.org/drawingml/2006/main" noGrp="1"/>
          </p:cNvSpPr>
          <p:nvPr/>
        </p:nvSpPr>
        <p:spPr>
          <a:xfrm xmlns:a="http://schemas.openxmlformats.org/drawingml/2006/main">
            <a:off x="9096375" y="34766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09" name="">
            <a:extLst xmlns:a="http://schemas.openxmlformats.org/drawingml/2006/main">
              <a:ext uri="{FF2B5EF4-FFF2-40B4-BE49-F238E27FC236}">
                <a16:creationId xmlns:a16="http://schemas.microsoft.com/office/drawing/2014/main" id="{AF7742FC-B91C-479D-AE15-20F144C143FC}"/>
              </a:ext>
            </a:extLst>
          </p:cNvPr>
          <p:cNvSpPr>
            <a:spLocks xmlns:a="http://schemas.openxmlformats.org/drawingml/2006/main" noGrp="1"/>
          </p:cNvSpPr>
          <p:nvPr/>
        </p:nvSpPr>
        <p:spPr>
          <a:xfrm xmlns:a="http://schemas.openxmlformats.org/drawingml/2006/main">
            <a:off x="9296400" y="34766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10" name="">
            <a:extLst xmlns:a="http://schemas.openxmlformats.org/drawingml/2006/main">
              <a:ext uri="{FF2B5EF4-FFF2-40B4-BE49-F238E27FC236}">
                <a16:creationId xmlns:a16="http://schemas.microsoft.com/office/drawing/2014/main" id="{725F21F9-7051-444F-944A-2D6DA7FE27DC}"/>
              </a:ext>
            </a:extLst>
          </p:cNvPr>
          <p:cNvSpPr>
            <a:spLocks xmlns:a="http://schemas.openxmlformats.org/drawingml/2006/main" noGrp="1"/>
          </p:cNvSpPr>
          <p:nvPr/>
        </p:nvSpPr>
        <p:spPr>
          <a:xfrm xmlns:a="http://schemas.openxmlformats.org/drawingml/2006/main">
            <a:off x="9496425" y="3476625"/>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11" name="">
            <a:extLst xmlns:a="http://schemas.openxmlformats.org/drawingml/2006/main">
              <a:ext uri="{FF2B5EF4-FFF2-40B4-BE49-F238E27FC236}">
                <a16:creationId xmlns:a16="http://schemas.microsoft.com/office/drawing/2014/main" id="{74B63511-67A3-4D51-8CC0-46595FE01B3B}"/>
              </a:ext>
            </a:extLst>
          </p:cNvPr>
          <p:cNvSpPr>
            <a:spLocks xmlns:a="http://schemas.openxmlformats.org/drawingml/2006/main" noGrp="1"/>
          </p:cNvSpPr>
          <p:nvPr/>
        </p:nvSpPr>
        <p:spPr>
          <a:xfrm xmlns:a="http://schemas.openxmlformats.org/drawingml/2006/main">
            <a:off x="8096250" y="3676650"/>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12" name="">
            <a:extLst xmlns:a="http://schemas.openxmlformats.org/drawingml/2006/main">
              <a:ext uri="{FF2B5EF4-FFF2-40B4-BE49-F238E27FC236}">
                <a16:creationId xmlns:a16="http://schemas.microsoft.com/office/drawing/2014/main" id="{BE5A714F-2983-424F-BF01-3C439C16FDFD}"/>
              </a:ext>
            </a:extLst>
          </p:cNvPr>
          <p:cNvSpPr>
            <a:spLocks xmlns:a="http://schemas.openxmlformats.org/drawingml/2006/main" noGrp="1"/>
          </p:cNvSpPr>
          <p:nvPr/>
        </p:nvSpPr>
        <p:spPr>
          <a:xfrm xmlns:a="http://schemas.openxmlformats.org/drawingml/2006/main">
            <a:off x="8296275" y="36766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13" name="">
            <a:extLst xmlns:a="http://schemas.openxmlformats.org/drawingml/2006/main">
              <a:ext uri="{FF2B5EF4-FFF2-40B4-BE49-F238E27FC236}">
                <a16:creationId xmlns:a16="http://schemas.microsoft.com/office/drawing/2014/main" id="{B19E560C-B091-4D81-A017-D143183C1BB8}"/>
              </a:ext>
            </a:extLst>
          </p:cNvPr>
          <p:cNvSpPr>
            <a:spLocks xmlns:a="http://schemas.openxmlformats.org/drawingml/2006/main" noGrp="1"/>
          </p:cNvSpPr>
          <p:nvPr/>
        </p:nvSpPr>
        <p:spPr>
          <a:xfrm xmlns:a="http://schemas.openxmlformats.org/drawingml/2006/main">
            <a:off x="8496300" y="36766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14" name="">
            <a:extLst xmlns:a="http://schemas.openxmlformats.org/drawingml/2006/main">
              <a:ext uri="{FF2B5EF4-FFF2-40B4-BE49-F238E27FC236}">
                <a16:creationId xmlns:a16="http://schemas.microsoft.com/office/drawing/2014/main" id="{450AC75F-B568-43A9-BED4-E2260F929275}"/>
              </a:ext>
            </a:extLst>
          </p:cNvPr>
          <p:cNvSpPr>
            <a:spLocks xmlns:a="http://schemas.openxmlformats.org/drawingml/2006/main" noGrp="1"/>
          </p:cNvSpPr>
          <p:nvPr/>
        </p:nvSpPr>
        <p:spPr>
          <a:xfrm xmlns:a="http://schemas.openxmlformats.org/drawingml/2006/main">
            <a:off x="8696325" y="36766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15" name="">
            <a:extLst xmlns:a="http://schemas.openxmlformats.org/drawingml/2006/main">
              <a:ext uri="{FF2B5EF4-FFF2-40B4-BE49-F238E27FC236}">
                <a16:creationId xmlns:a16="http://schemas.microsoft.com/office/drawing/2014/main" id="{905B322E-68D4-4452-B4DB-F55BE4EA4F77}"/>
              </a:ext>
            </a:extLst>
          </p:cNvPr>
          <p:cNvSpPr>
            <a:spLocks xmlns:a="http://schemas.openxmlformats.org/drawingml/2006/main" noGrp="1"/>
          </p:cNvSpPr>
          <p:nvPr/>
        </p:nvSpPr>
        <p:spPr>
          <a:xfrm xmlns:a="http://schemas.openxmlformats.org/drawingml/2006/main">
            <a:off x="8896350" y="3676650"/>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16" name="">
            <a:extLst xmlns:a="http://schemas.openxmlformats.org/drawingml/2006/main">
              <a:ext uri="{FF2B5EF4-FFF2-40B4-BE49-F238E27FC236}">
                <a16:creationId xmlns:a16="http://schemas.microsoft.com/office/drawing/2014/main" id="{CD089BA6-EAD6-4DEA-AA75-A5414CF17C02}"/>
              </a:ext>
            </a:extLst>
          </p:cNvPr>
          <p:cNvSpPr>
            <a:spLocks xmlns:a="http://schemas.openxmlformats.org/drawingml/2006/main" noGrp="1"/>
          </p:cNvSpPr>
          <p:nvPr/>
        </p:nvSpPr>
        <p:spPr>
          <a:xfrm xmlns:a="http://schemas.openxmlformats.org/drawingml/2006/main">
            <a:off x="9096375" y="36766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17" name="">
            <a:extLst xmlns:a="http://schemas.openxmlformats.org/drawingml/2006/main">
              <a:ext uri="{FF2B5EF4-FFF2-40B4-BE49-F238E27FC236}">
                <a16:creationId xmlns:a16="http://schemas.microsoft.com/office/drawing/2014/main" id="{5D7F2FD5-20F9-40C4-A5B1-BF5A91DE4B82}"/>
              </a:ext>
            </a:extLst>
          </p:cNvPr>
          <p:cNvSpPr>
            <a:spLocks xmlns:a="http://schemas.openxmlformats.org/drawingml/2006/main" noGrp="1"/>
          </p:cNvSpPr>
          <p:nvPr/>
        </p:nvSpPr>
        <p:spPr>
          <a:xfrm xmlns:a="http://schemas.openxmlformats.org/drawingml/2006/main">
            <a:off x="9296400" y="36766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18" name="">
            <a:extLst xmlns:a="http://schemas.openxmlformats.org/drawingml/2006/main">
              <a:ext uri="{FF2B5EF4-FFF2-40B4-BE49-F238E27FC236}">
                <a16:creationId xmlns:a16="http://schemas.microsoft.com/office/drawing/2014/main" id="{350CFE84-377C-4D8C-B137-2E14C10AF9E5}"/>
              </a:ext>
            </a:extLst>
          </p:cNvPr>
          <p:cNvSpPr>
            <a:spLocks xmlns:a="http://schemas.openxmlformats.org/drawingml/2006/main" noGrp="1"/>
          </p:cNvSpPr>
          <p:nvPr/>
        </p:nvSpPr>
        <p:spPr>
          <a:xfrm xmlns:a="http://schemas.openxmlformats.org/drawingml/2006/main">
            <a:off x="9496425" y="367665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19" name="">
            <a:extLst xmlns:a="http://schemas.openxmlformats.org/drawingml/2006/main">
              <a:ext uri="{FF2B5EF4-FFF2-40B4-BE49-F238E27FC236}">
                <a16:creationId xmlns:a16="http://schemas.microsoft.com/office/drawing/2014/main" id="{F3F66D94-EC33-4637-A3B0-DF8E76D18D61}"/>
              </a:ext>
            </a:extLst>
          </p:cNvPr>
          <p:cNvSpPr>
            <a:spLocks xmlns:a="http://schemas.openxmlformats.org/drawingml/2006/main" noGrp="1"/>
          </p:cNvSpPr>
          <p:nvPr/>
        </p:nvSpPr>
        <p:spPr>
          <a:xfrm xmlns:a="http://schemas.openxmlformats.org/drawingml/2006/main">
            <a:off x="8096250" y="38766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20" name="">
            <a:extLst xmlns:a="http://schemas.openxmlformats.org/drawingml/2006/main">
              <a:ext uri="{FF2B5EF4-FFF2-40B4-BE49-F238E27FC236}">
                <a16:creationId xmlns:a16="http://schemas.microsoft.com/office/drawing/2014/main" id="{ED3C7C7B-5B7C-4E44-9F0E-D982BA03F35C}"/>
              </a:ext>
            </a:extLst>
          </p:cNvPr>
          <p:cNvSpPr>
            <a:spLocks xmlns:a="http://schemas.openxmlformats.org/drawingml/2006/main" noGrp="1"/>
          </p:cNvSpPr>
          <p:nvPr/>
        </p:nvSpPr>
        <p:spPr>
          <a:xfrm xmlns:a="http://schemas.openxmlformats.org/drawingml/2006/main">
            <a:off x="8296275" y="38766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21" name="">
            <a:extLst xmlns:a="http://schemas.openxmlformats.org/drawingml/2006/main">
              <a:ext uri="{FF2B5EF4-FFF2-40B4-BE49-F238E27FC236}">
                <a16:creationId xmlns:a16="http://schemas.microsoft.com/office/drawing/2014/main" id="{2A057E0C-50FF-48FA-943A-9C55082D2DD2}"/>
              </a:ext>
            </a:extLst>
          </p:cNvPr>
          <p:cNvSpPr>
            <a:spLocks xmlns:a="http://schemas.openxmlformats.org/drawingml/2006/main" noGrp="1"/>
          </p:cNvSpPr>
          <p:nvPr/>
        </p:nvSpPr>
        <p:spPr>
          <a:xfrm xmlns:a="http://schemas.openxmlformats.org/drawingml/2006/main">
            <a:off x="8496300" y="3876675"/>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22" name="">
            <a:extLst xmlns:a="http://schemas.openxmlformats.org/drawingml/2006/main">
              <a:ext uri="{FF2B5EF4-FFF2-40B4-BE49-F238E27FC236}">
                <a16:creationId xmlns:a16="http://schemas.microsoft.com/office/drawing/2014/main" id="{28EF72CC-F7B7-45F3-9554-12AFF2C387BA}"/>
              </a:ext>
            </a:extLst>
          </p:cNvPr>
          <p:cNvSpPr>
            <a:spLocks xmlns:a="http://schemas.openxmlformats.org/drawingml/2006/main" noGrp="1"/>
          </p:cNvSpPr>
          <p:nvPr/>
        </p:nvSpPr>
        <p:spPr>
          <a:xfrm xmlns:a="http://schemas.openxmlformats.org/drawingml/2006/main">
            <a:off x="8696325" y="38766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23" name="">
            <a:extLst xmlns:a="http://schemas.openxmlformats.org/drawingml/2006/main">
              <a:ext uri="{FF2B5EF4-FFF2-40B4-BE49-F238E27FC236}">
                <a16:creationId xmlns:a16="http://schemas.microsoft.com/office/drawing/2014/main" id="{7576E5E3-9D3B-41C6-B0DB-34E856DF0EBF}"/>
              </a:ext>
            </a:extLst>
          </p:cNvPr>
          <p:cNvSpPr>
            <a:spLocks xmlns:a="http://schemas.openxmlformats.org/drawingml/2006/main" noGrp="1"/>
          </p:cNvSpPr>
          <p:nvPr/>
        </p:nvSpPr>
        <p:spPr>
          <a:xfrm xmlns:a="http://schemas.openxmlformats.org/drawingml/2006/main">
            <a:off x="8896350" y="38766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24" name="">
            <a:extLst xmlns:a="http://schemas.openxmlformats.org/drawingml/2006/main">
              <a:ext uri="{FF2B5EF4-FFF2-40B4-BE49-F238E27FC236}">
                <a16:creationId xmlns:a16="http://schemas.microsoft.com/office/drawing/2014/main" id="{5477D8EE-20D8-4532-834B-98C6A32BC89B}"/>
              </a:ext>
            </a:extLst>
          </p:cNvPr>
          <p:cNvSpPr>
            <a:spLocks xmlns:a="http://schemas.openxmlformats.org/drawingml/2006/main" noGrp="1"/>
          </p:cNvSpPr>
          <p:nvPr/>
        </p:nvSpPr>
        <p:spPr>
          <a:xfrm xmlns:a="http://schemas.openxmlformats.org/drawingml/2006/main">
            <a:off x="9096375" y="3876675"/>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25" name="">
            <a:extLst xmlns:a="http://schemas.openxmlformats.org/drawingml/2006/main">
              <a:ext uri="{FF2B5EF4-FFF2-40B4-BE49-F238E27FC236}">
                <a16:creationId xmlns:a16="http://schemas.microsoft.com/office/drawing/2014/main" id="{A50D3371-679C-4674-BBD9-F2D316F7D615}"/>
              </a:ext>
            </a:extLst>
          </p:cNvPr>
          <p:cNvSpPr>
            <a:spLocks xmlns:a="http://schemas.openxmlformats.org/drawingml/2006/main" noGrp="1"/>
          </p:cNvSpPr>
          <p:nvPr/>
        </p:nvSpPr>
        <p:spPr>
          <a:xfrm xmlns:a="http://schemas.openxmlformats.org/drawingml/2006/main">
            <a:off x="9296400" y="38766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26" name="">
            <a:extLst xmlns:a="http://schemas.openxmlformats.org/drawingml/2006/main">
              <a:ext uri="{FF2B5EF4-FFF2-40B4-BE49-F238E27FC236}">
                <a16:creationId xmlns:a16="http://schemas.microsoft.com/office/drawing/2014/main" id="{8233D879-AED6-42C9-B0DF-9504BABCD457}"/>
              </a:ext>
            </a:extLst>
          </p:cNvPr>
          <p:cNvSpPr>
            <a:spLocks xmlns:a="http://schemas.openxmlformats.org/drawingml/2006/main" noGrp="1"/>
          </p:cNvSpPr>
          <p:nvPr/>
        </p:nvSpPr>
        <p:spPr>
          <a:xfrm xmlns:a="http://schemas.openxmlformats.org/drawingml/2006/main">
            <a:off x="9496425" y="387667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27" name="">
            <a:extLst xmlns:a="http://schemas.openxmlformats.org/drawingml/2006/main">
              <a:ext uri="{FF2B5EF4-FFF2-40B4-BE49-F238E27FC236}">
                <a16:creationId xmlns:a16="http://schemas.microsoft.com/office/drawing/2014/main" id="{F3B36170-9D3A-4B58-81A0-7E59A3BF9E84}"/>
              </a:ext>
            </a:extLst>
          </p:cNvPr>
          <p:cNvSpPr>
            <a:spLocks xmlns:a="http://schemas.openxmlformats.org/drawingml/2006/main" noGrp="1"/>
          </p:cNvSpPr>
          <p:nvPr/>
        </p:nvSpPr>
        <p:spPr>
          <a:xfrm xmlns:a="http://schemas.openxmlformats.org/drawingml/2006/main">
            <a:off x="8096250" y="40767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28" name="">
            <a:extLst xmlns:a="http://schemas.openxmlformats.org/drawingml/2006/main">
              <a:ext uri="{FF2B5EF4-FFF2-40B4-BE49-F238E27FC236}">
                <a16:creationId xmlns:a16="http://schemas.microsoft.com/office/drawing/2014/main" id="{1A5C3242-A5AF-467C-98BF-01254475008C}"/>
              </a:ext>
            </a:extLst>
          </p:cNvPr>
          <p:cNvSpPr>
            <a:spLocks xmlns:a="http://schemas.openxmlformats.org/drawingml/2006/main" noGrp="1"/>
          </p:cNvSpPr>
          <p:nvPr/>
        </p:nvSpPr>
        <p:spPr>
          <a:xfrm xmlns:a="http://schemas.openxmlformats.org/drawingml/2006/main">
            <a:off x="8296275" y="4076700"/>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29" name="">
            <a:extLst xmlns:a="http://schemas.openxmlformats.org/drawingml/2006/main">
              <a:ext uri="{FF2B5EF4-FFF2-40B4-BE49-F238E27FC236}">
                <a16:creationId xmlns:a16="http://schemas.microsoft.com/office/drawing/2014/main" id="{9D6FD6C2-2D68-4248-B4D4-3ACE4C584805}"/>
              </a:ext>
            </a:extLst>
          </p:cNvPr>
          <p:cNvSpPr>
            <a:spLocks xmlns:a="http://schemas.openxmlformats.org/drawingml/2006/main" noGrp="1"/>
          </p:cNvSpPr>
          <p:nvPr/>
        </p:nvSpPr>
        <p:spPr>
          <a:xfrm xmlns:a="http://schemas.openxmlformats.org/drawingml/2006/main">
            <a:off x="8496300" y="40767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30" name="">
            <a:extLst xmlns:a="http://schemas.openxmlformats.org/drawingml/2006/main">
              <a:ext uri="{FF2B5EF4-FFF2-40B4-BE49-F238E27FC236}">
                <a16:creationId xmlns:a16="http://schemas.microsoft.com/office/drawing/2014/main" id="{EB12FB50-D5B8-4847-8E79-3332DF4302E0}"/>
              </a:ext>
            </a:extLst>
          </p:cNvPr>
          <p:cNvSpPr>
            <a:spLocks xmlns:a="http://schemas.openxmlformats.org/drawingml/2006/main" noGrp="1"/>
          </p:cNvSpPr>
          <p:nvPr/>
        </p:nvSpPr>
        <p:spPr>
          <a:xfrm xmlns:a="http://schemas.openxmlformats.org/drawingml/2006/main">
            <a:off x="8696325" y="40767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31" name="">
            <a:extLst xmlns:a="http://schemas.openxmlformats.org/drawingml/2006/main">
              <a:ext uri="{FF2B5EF4-FFF2-40B4-BE49-F238E27FC236}">
                <a16:creationId xmlns:a16="http://schemas.microsoft.com/office/drawing/2014/main" id="{89A8D84C-04B4-4635-BB99-6D5F0D92E0CF}"/>
              </a:ext>
            </a:extLst>
          </p:cNvPr>
          <p:cNvSpPr>
            <a:spLocks xmlns:a="http://schemas.openxmlformats.org/drawingml/2006/main" noGrp="1"/>
          </p:cNvSpPr>
          <p:nvPr/>
        </p:nvSpPr>
        <p:spPr>
          <a:xfrm xmlns:a="http://schemas.openxmlformats.org/drawingml/2006/main">
            <a:off x="8896350" y="40767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32" name="">
            <a:extLst xmlns:a="http://schemas.openxmlformats.org/drawingml/2006/main">
              <a:ext uri="{FF2B5EF4-FFF2-40B4-BE49-F238E27FC236}">
                <a16:creationId xmlns:a16="http://schemas.microsoft.com/office/drawing/2014/main" id="{0DE30D6C-04A1-4EF6-8350-F6F69C771219}"/>
              </a:ext>
            </a:extLst>
          </p:cNvPr>
          <p:cNvSpPr>
            <a:spLocks xmlns:a="http://schemas.openxmlformats.org/drawingml/2006/main" noGrp="1"/>
          </p:cNvSpPr>
          <p:nvPr/>
        </p:nvSpPr>
        <p:spPr>
          <a:xfrm xmlns:a="http://schemas.openxmlformats.org/drawingml/2006/main">
            <a:off x="9096375" y="40767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33" name="">
            <a:extLst xmlns:a="http://schemas.openxmlformats.org/drawingml/2006/main">
              <a:ext uri="{FF2B5EF4-FFF2-40B4-BE49-F238E27FC236}">
                <a16:creationId xmlns:a16="http://schemas.microsoft.com/office/drawing/2014/main" id="{12BB6277-4D38-4B88-8C1B-6E0321665A66}"/>
              </a:ext>
            </a:extLst>
          </p:cNvPr>
          <p:cNvSpPr>
            <a:spLocks xmlns:a="http://schemas.openxmlformats.org/drawingml/2006/main" noGrp="1"/>
          </p:cNvSpPr>
          <p:nvPr/>
        </p:nvSpPr>
        <p:spPr>
          <a:xfrm xmlns:a="http://schemas.openxmlformats.org/drawingml/2006/main">
            <a:off x="9296400" y="4076700"/>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34" name="">
            <a:extLst xmlns:a="http://schemas.openxmlformats.org/drawingml/2006/main">
              <a:ext uri="{FF2B5EF4-FFF2-40B4-BE49-F238E27FC236}">
                <a16:creationId xmlns:a16="http://schemas.microsoft.com/office/drawing/2014/main" id="{631A7A9E-C5D5-4910-9B9D-62CEC91E28E9}"/>
              </a:ext>
            </a:extLst>
          </p:cNvPr>
          <p:cNvSpPr>
            <a:spLocks xmlns:a="http://schemas.openxmlformats.org/drawingml/2006/main" noGrp="1"/>
          </p:cNvSpPr>
          <p:nvPr/>
        </p:nvSpPr>
        <p:spPr>
          <a:xfrm xmlns:a="http://schemas.openxmlformats.org/drawingml/2006/main">
            <a:off x="9496425" y="4076700"/>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35" name="">
            <a:extLst xmlns:a="http://schemas.openxmlformats.org/drawingml/2006/main">
              <a:ext uri="{FF2B5EF4-FFF2-40B4-BE49-F238E27FC236}">
                <a16:creationId xmlns:a16="http://schemas.microsoft.com/office/drawing/2014/main" id="{6CFC9722-4E9A-43AC-8BD9-B600C8330CE0}"/>
              </a:ext>
            </a:extLst>
          </p:cNvPr>
          <p:cNvSpPr>
            <a:spLocks xmlns:a="http://schemas.openxmlformats.org/drawingml/2006/main" noGrp="1"/>
          </p:cNvSpPr>
          <p:nvPr/>
        </p:nvSpPr>
        <p:spPr>
          <a:xfrm xmlns:a="http://schemas.openxmlformats.org/drawingml/2006/main">
            <a:off x="8096250" y="42767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36" name="">
            <a:extLst xmlns:a="http://schemas.openxmlformats.org/drawingml/2006/main">
              <a:ext uri="{FF2B5EF4-FFF2-40B4-BE49-F238E27FC236}">
                <a16:creationId xmlns:a16="http://schemas.microsoft.com/office/drawing/2014/main" id="{9208F0DB-5C60-4B87-8759-39B9AEFA757B}"/>
              </a:ext>
            </a:extLst>
          </p:cNvPr>
          <p:cNvSpPr>
            <a:spLocks xmlns:a="http://schemas.openxmlformats.org/drawingml/2006/main" noGrp="1"/>
          </p:cNvSpPr>
          <p:nvPr/>
        </p:nvSpPr>
        <p:spPr>
          <a:xfrm xmlns:a="http://schemas.openxmlformats.org/drawingml/2006/main">
            <a:off x="8296275" y="42767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37" name="">
            <a:extLst xmlns:a="http://schemas.openxmlformats.org/drawingml/2006/main">
              <a:ext uri="{FF2B5EF4-FFF2-40B4-BE49-F238E27FC236}">
                <a16:creationId xmlns:a16="http://schemas.microsoft.com/office/drawing/2014/main" id="{051E808E-A700-48AA-BF7B-0E925C9E6EAF}"/>
              </a:ext>
            </a:extLst>
          </p:cNvPr>
          <p:cNvSpPr>
            <a:spLocks xmlns:a="http://schemas.openxmlformats.org/drawingml/2006/main" noGrp="1"/>
          </p:cNvSpPr>
          <p:nvPr/>
        </p:nvSpPr>
        <p:spPr>
          <a:xfrm xmlns:a="http://schemas.openxmlformats.org/drawingml/2006/main">
            <a:off x="8496300" y="42767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38" name="">
            <a:extLst xmlns:a="http://schemas.openxmlformats.org/drawingml/2006/main">
              <a:ext uri="{FF2B5EF4-FFF2-40B4-BE49-F238E27FC236}">
                <a16:creationId xmlns:a16="http://schemas.microsoft.com/office/drawing/2014/main" id="{D5EF3326-3340-441E-A4AF-FAA6301FD874}"/>
              </a:ext>
            </a:extLst>
          </p:cNvPr>
          <p:cNvSpPr>
            <a:spLocks xmlns:a="http://schemas.openxmlformats.org/drawingml/2006/main" noGrp="1"/>
          </p:cNvSpPr>
          <p:nvPr/>
        </p:nvSpPr>
        <p:spPr>
          <a:xfrm xmlns:a="http://schemas.openxmlformats.org/drawingml/2006/main">
            <a:off x="8696325" y="4276725"/>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39" name="">
            <a:extLst xmlns:a="http://schemas.openxmlformats.org/drawingml/2006/main">
              <a:ext uri="{FF2B5EF4-FFF2-40B4-BE49-F238E27FC236}">
                <a16:creationId xmlns:a16="http://schemas.microsoft.com/office/drawing/2014/main" id="{5E0031E6-768C-48FB-AF56-2487334508F3}"/>
              </a:ext>
            </a:extLst>
          </p:cNvPr>
          <p:cNvSpPr>
            <a:spLocks xmlns:a="http://schemas.openxmlformats.org/drawingml/2006/main" noGrp="1"/>
          </p:cNvSpPr>
          <p:nvPr/>
        </p:nvSpPr>
        <p:spPr>
          <a:xfrm xmlns:a="http://schemas.openxmlformats.org/drawingml/2006/main">
            <a:off x="8896350" y="42767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40" name="">
            <a:extLst xmlns:a="http://schemas.openxmlformats.org/drawingml/2006/main">
              <a:ext uri="{FF2B5EF4-FFF2-40B4-BE49-F238E27FC236}">
                <a16:creationId xmlns:a16="http://schemas.microsoft.com/office/drawing/2014/main" id="{73BD50F7-B7E1-47BA-BAC9-E3295A449D72}"/>
              </a:ext>
            </a:extLst>
          </p:cNvPr>
          <p:cNvSpPr>
            <a:spLocks xmlns:a="http://schemas.openxmlformats.org/drawingml/2006/main" noGrp="1"/>
          </p:cNvSpPr>
          <p:nvPr/>
        </p:nvSpPr>
        <p:spPr>
          <a:xfrm xmlns:a="http://schemas.openxmlformats.org/drawingml/2006/main">
            <a:off x="9096375" y="42767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41" name="">
            <a:extLst xmlns:a="http://schemas.openxmlformats.org/drawingml/2006/main">
              <a:ext uri="{FF2B5EF4-FFF2-40B4-BE49-F238E27FC236}">
                <a16:creationId xmlns:a16="http://schemas.microsoft.com/office/drawing/2014/main" id="{8F6D3E4A-48EA-4A91-B38D-6E6FFC07D41F}"/>
              </a:ext>
            </a:extLst>
          </p:cNvPr>
          <p:cNvSpPr>
            <a:spLocks xmlns:a="http://schemas.openxmlformats.org/drawingml/2006/main" noGrp="1"/>
          </p:cNvSpPr>
          <p:nvPr/>
        </p:nvSpPr>
        <p:spPr>
          <a:xfrm xmlns:a="http://schemas.openxmlformats.org/drawingml/2006/main">
            <a:off x="9296400" y="4276725"/>
            <a:ext cx="171450" cy="171450"/>
          </a:xfrm>
          <a:prstGeom xmlns:a="http://schemas.openxmlformats.org/drawingml/2006/main" prst="roundRect">
            <a:avLst>
              <a:gd name="adj" fmla="val 11111"/>
            </a:avLst>
          </a:prstGeom>
          <a:solidFill xmlns:a="http://schemas.openxmlformats.org/drawingml/2006/main">
            <a:srgbClr val="000000"/>
          </a:solidFill>
          <a:ln xmlns:a="http://schemas.openxmlformats.org/drawingml/2006/main" w="7620">
            <a:solidFill>
              <a:srgbClr val="000000"/>
            </a:solidFill>
            <a:prstDash val="solid"/>
          </a:ln>
        </p:spPr>
      </p:sp>
      <p:sp>
        <p:nvSpPr>
          <p:cNvPr id="142" name="">
            <a:extLst xmlns:a="http://schemas.openxmlformats.org/drawingml/2006/main">
              <a:ext uri="{FF2B5EF4-FFF2-40B4-BE49-F238E27FC236}">
                <a16:creationId xmlns:a16="http://schemas.microsoft.com/office/drawing/2014/main" id="{C51C7BA4-C223-4F46-B340-B122D03A5CE9}"/>
              </a:ext>
            </a:extLst>
          </p:cNvPr>
          <p:cNvSpPr>
            <a:spLocks xmlns:a="http://schemas.openxmlformats.org/drawingml/2006/main" noGrp="1"/>
          </p:cNvSpPr>
          <p:nvPr/>
        </p:nvSpPr>
        <p:spPr>
          <a:xfrm xmlns:a="http://schemas.openxmlformats.org/drawingml/2006/main">
            <a:off x="9496425" y="4276725"/>
            <a:ext cx="171450" cy="171450"/>
          </a:xfrm>
          <a:prstGeom xmlns:a="http://schemas.openxmlformats.org/drawingml/2006/main" prst="roundRect">
            <a:avLst>
              <a:gd name="adj" fmla="val 11111"/>
            </a:avLst>
          </a:prstGeom>
          <a:solidFill xmlns:a="http://schemas.openxmlformats.org/drawingml/2006/main">
            <a:srgbClr val="FFFFFF"/>
          </a:solidFill>
          <a:ln xmlns:a="http://schemas.openxmlformats.org/drawingml/2006/main" w="7620">
            <a:solidFill>
              <a:srgbClr val="D2D2D7"/>
            </a:solidFill>
            <a:prstDash val="solid"/>
          </a:ln>
        </p:spPr>
      </p:sp>
      <p:sp>
        <p:nvSpPr>
          <p:cNvPr id="143" name="">
            <a:extLst xmlns:a="http://schemas.openxmlformats.org/drawingml/2006/main">
              <a:ext uri="{FF2B5EF4-FFF2-40B4-BE49-F238E27FC236}">
                <a16:creationId xmlns:a16="http://schemas.microsoft.com/office/drawing/2014/main" id="{25ACA24D-C01A-4610-A240-A31DF7468D95}"/>
              </a:ext>
            </a:extLst>
          </p:cNvPr>
          <p:cNvSpPr>
            <a:spLocks xmlns:a="http://schemas.openxmlformats.org/drawingml/2006/main" noGrp="1"/>
          </p:cNvSpPr>
          <p:nvPr/>
        </p:nvSpPr>
        <p:spPr>
          <a:xfrm xmlns:a="http://schemas.openxmlformats.org/drawingml/2006/main">
            <a:off x="8096250" y="4476750"/>
            <a:ext cx="1571625"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adjacency bits</a:t>
            </a:r>
          </a:p>
        </p:txBody>
      </p:sp>
      <p:sp>
        <p:nvSpPr>
          <p:cNvPr id="144" name="">
            <a:extLst xmlns:a="http://schemas.openxmlformats.org/drawingml/2006/main">
              <a:ext uri="{FF2B5EF4-FFF2-40B4-BE49-F238E27FC236}">
                <a16:creationId xmlns:a16="http://schemas.microsoft.com/office/drawing/2014/main" id="{8DD8329C-F1C0-4F4C-8600-52EC96F03F96}"/>
              </a:ext>
            </a:extLst>
          </p:cNvPr>
          <p:cNvSpPr>
            <a:spLocks xmlns:a="http://schemas.openxmlformats.org/drawingml/2006/main" noGrp="1"/>
          </p:cNvSpPr>
          <p:nvPr/>
        </p:nvSpPr>
        <p:spPr>
          <a:xfrm xmlns:a="http://schemas.openxmlformats.org/drawingml/2006/main">
            <a:off x="6667500" y="4800600"/>
            <a:ext cx="838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defRPr sz="1050" b="1">
                <a:solidFill>
                  <a:srgbClr val="6E6E73"/>
                </a:solidFill>
                <a:latin typeface="Menlo"/>
                <a:ea typeface="Menlo"/>
                <a:cs typeface="Menlo"/>
              </a:defRPr>
            </a:pPr>
            <a:r>
              <a:rPr sz="1050" b="1">
                <a:solidFill>
                  <a:srgbClr val="6E6E73"/>
                </a:solidFill>
                <a:latin typeface="Menlo"/>
                <a:ea typeface="Menlo"/>
                <a:cs typeface="Menlo"/>
              </a:rPr>
              <a:t>OUT[A]</a:t>
            </a:r>
          </a:p>
        </p:txBody>
      </p:sp>
      <p:sp>
        <p:nvSpPr>
          <p:cNvPr id="145" name="">
            <a:extLst xmlns:a="http://schemas.openxmlformats.org/drawingml/2006/main">
              <a:ext uri="{FF2B5EF4-FFF2-40B4-BE49-F238E27FC236}">
                <a16:creationId xmlns:a16="http://schemas.microsoft.com/office/drawing/2014/main" id="{D0911ADA-F1AF-4F0B-9528-301C28F051ED}"/>
              </a:ext>
            </a:extLst>
          </p:cNvPr>
          <p:cNvSpPr>
            <a:spLocks xmlns:a="http://schemas.openxmlformats.org/drawingml/2006/main" noGrp="1"/>
          </p:cNvSpPr>
          <p:nvPr/>
        </p:nvSpPr>
        <p:spPr>
          <a:xfrm xmlns:a="http://schemas.openxmlformats.org/drawingml/2006/main">
            <a:off x="7658100" y="4819650"/>
            <a:ext cx="228600" cy="228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2D2D7"/>
            </a:solidFill>
            <a:prstDash val="solid"/>
          </a:ln>
        </p:spPr>
      </p:sp>
      <p:sp>
        <p:nvSpPr>
          <p:cNvPr id="146" name="">
            <a:extLst xmlns:a="http://schemas.openxmlformats.org/drawingml/2006/main">
              <a:ext uri="{FF2B5EF4-FFF2-40B4-BE49-F238E27FC236}">
                <a16:creationId xmlns:a16="http://schemas.microsoft.com/office/drawing/2014/main" id="{28AA37D2-DFDA-4BE5-8527-1DD7F2FE854D}"/>
              </a:ext>
            </a:extLst>
          </p:cNvPr>
          <p:cNvSpPr>
            <a:spLocks xmlns:a="http://schemas.openxmlformats.org/drawingml/2006/main" noGrp="1"/>
          </p:cNvSpPr>
          <p:nvPr/>
        </p:nvSpPr>
        <p:spPr>
          <a:xfrm xmlns:a="http://schemas.openxmlformats.org/drawingml/2006/main">
            <a:off x="7934325" y="48196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47" name="">
            <a:extLst xmlns:a="http://schemas.openxmlformats.org/drawingml/2006/main">
              <a:ext uri="{FF2B5EF4-FFF2-40B4-BE49-F238E27FC236}">
                <a16:creationId xmlns:a16="http://schemas.microsoft.com/office/drawing/2014/main" id="{E3E7EEB2-492E-4B34-B94F-9A82EEA0177D}"/>
              </a:ext>
            </a:extLst>
          </p:cNvPr>
          <p:cNvSpPr>
            <a:spLocks xmlns:a="http://schemas.openxmlformats.org/drawingml/2006/main" noGrp="1"/>
          </p:cNvSpPr>
          <p:nvPr/>
        </p:nvSpPr>
        <p:spPr>
          <a:xfrm xmlns:a="http://schemas.openxmlformats.org/drawingml/2006/main">
            <a:off x="8210550" y="48196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48" name="">
            <a:extLst xmlns:a="http://schemas.openxmlformats.org/drawingml/2006/main">
              <a:ext uri="{FF2B5EF4-FFF2-40B4-BE49-F238E27FC236}">
                <a16:creationId xmlns:a16="http://schemas.microsoft.com/office/drawing/2014/main" id="{62537C27-8D73-4DDE-8D8D-0BBACF79242B}"/>
              </a:ext>
            </a:extLst>
          </p:cNvPr>
          <p:cNvSpPr>
            <a:spLocks xmlns:a="http://schemas.openxmlformats.org/drawingml/2006/main" noGrp="1"/>
          </p:cNvSpPr>
          <p:nvPr/>
        </p:nvSpPr>
        <p:spPr>
          <a:xfrm xmlns:a="http://schemas.openxmlformats.org/drawingml/2006/main">
            <a:off x="8486775" y="48196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49" name="">
            <a:extLst xmlns:a="http://schemas.openxmlformats.org/drawingml/2006/main">
              <a:ext uri="{FF2B5EF4-FFF2-40B4-BE49-F238E27FC236}">
                <a16:creationId xmlns:a16="http://schemas.microsoft.com/office/drawing/2014/main" id="{B19E1F43-AADD-486B-8001-B39B55283C7E}"/>
              </a:ext>
            </a:extLst>
          </p:cNvPr>
          <p:cNvSpPr>
            <a:spLocks xmlns:a="http://schemas.openxmlformats.org/drawingml/2006/main" noGrp="1"/>
          </p:cNvSpPr>
          <p:nvPr/>
        </p:nvSpPr>
        <p:spPr>
          <a:xfrm xmlns:a="http://schemas.openxmlformats.org/drawingml/2006/main">
            <a:off x="8763000" y="4819650"/>
            <a:ext cx="228600" cy="228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2D2D7"/>
            </a:solidFill>
            <a:prstDash val="solid"/>
          </a:ln>
        </p:spPr>
      </p:sp>
      <p:sp>
        <p:nvSpPr>
          <p:cNvPr id="150" name="">
            <a:extLst xmlns:a="http://schemas.openxmlformats.org/drawingml/2006/main">
              <a:ext uri="{FF2B5EF4-FFF2-40B4-BE49-F238E27FC236}">
                <a16:creationId xmlns:a16="http://schemas.microsoft.com/office/drawing/2014/main" id="{ACC6312E-3112-4CC0-BB91-29D95B93B370}"/>
              </a:ext>
            </a:extLst>
          </p:cNvPr>
          <p:cNvSpPr>
            <a:spLocks xmlns:a="http://schemas.openxmlformats.org/drawingml/2006/main" noGrp="1"/>
          </p:cNvSpPr>
          <p:nvPr/>
        </p:nvSpPr>
        <p:spPr>
          <a:xfrm xmlns:a="http://schemas.openxmlformats.org/drawingml/2006/main">
            <a:off x="9039225" y="48196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51" name="">
            <a:extLst xmlns:a="http://schemas.openxmlformats.org/drawingml/2006/main">
              <a:ext uri="{FF2B5EF4-FFF2-40B4-BE49-F238E27FC236}">
                <a16:creationId xmlns:a16="http://schemas.microsoft.com/office/drawing/2014/main" id="{48650DAB-0D1D-463B-8F82-CDEC95388C50}"/>
              </a:ext>
            </a:extLst>
          </p:cNvPr>
          <p:cNvSpPr>
            <a:spLocks xmlns:a="http://schemas.openxmlformats.org/drawingml/2006/main" noGrp="1"/>
          </p:cNvSpPr>
          <p:nvPr/>
        </p:nvSpPr>
        <p:spPr>
          <a:xfrm xmlns:a="http://schemas.openxmlformats.org/drawingml/2006/main">
            <a:off x="9315450" y="48196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52" name="">
            <a:extLst xmlns:a="http://schemas.openxmlformats.org/drawingml/2006/main">
              <a:ext uri="{FF2B5EF4-FFF2-40B4-BE49-F238E27FC236}">
                <a16:creationId xmlns:a16="http://schemas.microsoft.com/office/drawing/2014/main" id="{78677217-C057-41A0-BEDB-308675862370}"/>
              </a:ext>
            </a:extLst>
          </p:cNvPr>
          <p:cNvSpPr>
            <a:spLocks xmlns:a="http://schemas.openxmlformats.org/drawingml/2006/main" noGrp="1"/>
          </p:cNvSpPr>
          <p:nvPr/>
        </p:nvSpPr>
        <p:spPr>
          <a:xfrm xmlns:a="http://schemas.openxmlformats.org/drawingml/2006/main">
            <a:off x="9591675" y="48196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53" name="">
            <a:extLst xmlns:a="http://schemas.openxmlformats.org/drawingml/2006/main">
              <a:ext uri="{FF2B5EF4-FFF2-40B4-BE49-F238E27FC236}">
                <a16:creationId xmlns:a16="http://schemas.microsoft.com/office/drawing/2014/main" id="{83979806-CA84-4874-85C8-B7320321800B}"/>
              </a:ext>
            </a:extLst>
          </p:cNvPr>
          <p:cNvSpPr>
            <a:spLocks xmlns:a="http://schemas.openxmlformats.org/drawingml/2006/main" noGrp="1"/>
          </p:cNvSpPr>
          <p:nvPr/>
        </p:nvSpPr>
        <p:spPr>
          <a:xfrm xmlns:a="http://schemas.openxmlformats.org/drawingml/2006/main">
            <a:off x="6667500" y="5143500"/>
            <a:ext cx="838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defRPr sz="1050" b="1">
                <a:solidFill>
                  <a:srgbClr val="6E6E73"/>
                </a:solidFill>
                <a:latin typeface="Menlo"/>
                <a:ea typeface="Menlo"/>
                <a:cs typeface="Menlo"/>
              </a:defRPr>
            </a:pPr>
            <a:r>
              <a:rPr sz="1050" b="1">
                <a:solidFill>
                  <a:srgbClr val="6E6E73"/>
                </a:solidFill>
                <a:latin typeface="Menlo"/>
                <a:ea typeface="Menlo"/>
                <a:cs typeface="Menlo"/>
              </a:rPr>
              <a:t>IN[B]</a:t>
            </a:r>
          </a:p>
        </p:txBody>
      </p:sp>
      <p:sp>
        <p:nvSpPr>
          <p:cNvPr id="154" name="">
            <a:extLst xmlns:a="http://schemas.openxmlformats.org/drawingml/2006/main">
              <a:ext uri="{FF2B5EF4-FFF2-40B4-BE49-F238E27FC236}">
                <a16:creationId xmlns:a16="http://schemas.microsoft.com/office/drawing/2014/main" id="{5097B151-B001-489A-B528-6BA12F61B37C}"/>
              </a:ext>
            </a:extLst>
          </p:cNvPr>
          <p:cNvSpPr>
            <a:spLocks xmlns:a="http://schemas.openxmlformats.org/drawingml/2006/main" noGrp="1"/>
          </p:cNvSpPr>
          <p:nvPr/>
        </p:nvSpPr>
        <p:spPr>
          <a:xfrm xmlns:a="http://schemas.openxmlformats.org/drawingml/2006/main">
            <a:off x="7658100" y="51625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55" name="">
            <a:extLst xmlns:a="http://schemas.openxmlformats.org/drawingml/2006/main">
              <a:ext uri="{FF2B5EF4-FFF2-40B4-BE49-F238E27FC236}">
                <a16:creationId xmlns:a16="http://schemas.microsoft.com/office/drawing/2014/main" id="{D9EDE525-E265-4E0D-8366-0B80B313B2AE}"/>
              </a:ext>
            </a:extLst>
          </p:cNvPr>
          <p:cNvSpPr>
            <a:spLocks xmlns:a="http://schemas.openxmlformats.org/drawingml/2006/main" noGrp="1"/>
          </p:cNvSpPr>
          <p:nvPr/>
        </p:nvSpPr>
        <p:spPr>
          <a:xfrm xmlns:a="http://schemas.openxmlformats.org/drawingml/2006/main">
            <a:off x="7934325" y="5162550"/>
            <a:ext cx="228600" cy="228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2D2D7"/>
            </a:solidFill>
            <a:prstDash val="solid"/>
          </a:ln>
        </p:spPr>
      </p:sp>
      <p:sp>
        <p:nvSpPr>
          <p:cNvPr id="156" name="">
            <a:extLst xmlns:a="http://schemas.openxmlformats.org/drawingml/2006/main">
              <a:ext uri="{FF2B5EF4-FFF2-40B4-BE49-F238E27FC236}">
                <a16:creationId xmlns:a16="http://schemas.microsoft.com/office/drawing/2014/main" id="{C65DF56B-4751-4B6C-870D-78331E1976BD}"/>
              </a:ext>
            </a:extLst>
          </p:cNvPr>
          <p:cNvSpPr>
            <a:spLocks xmlns:a="http://schemas.openxmlformats.org/drawingml/2006/main" noGrp="1"/>
          </p:cNvSpPr>
          <p:nvPr/>
        </p:nvSpPr>
        <p:spPr>
          <a:xfrm xmlns:a="http://schemas.openxmlformats.org/drawingml/2006/main">
            <a:off x="8210550" y="51625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57" name="">
            <a:extLst xmlns:a="http://schemas.openxmlformats.org/drawingml/2006/main">
              <a:ext uri="{FF2B5EF4-FFF2-40B4-BE49-F238E27FC236}">
                <a16:creationId xmlns:a16="http://schemas.microsoft.com/office/drawing/2014/main" id="{3C37EDF9-1648-4615-A273-0B1D67CB94F8}"/>
              </a:ext>
            </a:extLst>
          </p:cNvPr>
          <p:cNvSpPr>
            <a:spLocks xmlns:a="http://schemas.openxmlformats.org/drawingml/2006/main" noGrp="1"/>
          </p:cNvSpPr>
          <p:nvPr/>
        </p:nvSpPr>
        <p:spPr>
          <a:xfrm xmlns:a="http://schemas.openxmlformats.org/drawingml/2006/main">
            <a:off x="8486775" y="51625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58" name="">
            <a:extLst xmlns:a="http://schemas.openxmlformats.org/drawingml/2006/main">
              <a:ext uri="{FF2B5EF4-FFF2-40B4-BE49-F238E27FC236}">
                <a16:creationId xmlns:a16="http://schemas.microsoft.com/office/drawing/2014/main" id="{ACB72D24-C272-4D2F-BB42-0D1954800AE6}"/>
              </a:ext>
            </a:extLst>
          </p:cNvPr>
          <p:cNvSpPr>
            <a:spLocks xmlns:a="http://schemas.openxmlformats.org/drawingml/2006/main" noGrp="1"/>
          </p:cNvSpPr>
          <p:nvPr/>
        </p:nvSpPr>
        <p:spPr>
          <a:xfrm xmlns:a="http://schemas.openxmlformats.org/drawingml/2006/main">
            <a:off x="8763000" y="51625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59" name="">
            <a:extLst xmlns:a="http://schemas.openxmlformats.org/drawingml/2006/main">
              <a:ext uri="{FF2B5EF4-FFF2-40B4-BE49-F238E27FC236}">
                <a16:creationId xmlns:a16="http://schemas.microsoft.com/office/drawing/2014/main" id="{F69D5ECE-BCBA-4982-BF29-744A8CD0A6BF}"/>
              </a:ext>
            </a:extLst>
          </p:cNvPr>
          <p:cNvSpPr>
            <a:spLocks xmlns:a="http://schemas.openxmlformats.org/drawingml/2006/main" noGrp="1"/>
          </p:cNvSpPr>
          <p:nvPr/>
        </p:nvSpPr>
        <p:spPr>
          <a:xfrm xmlns:a="http://schemas.openxmlformats.org/drawingml/2006/main">
            <a:off x="9039225" y="51625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60" name="">
            <a:extLst xmlns:a="http://schemas.openxmlformats.org/drawingml/2006/main">
              <a:ext uri="{FF2B5EF4-FFF2-40B4-BE49-F238E27FC236}">
                <a16:creationId xmlns:a16="http://schemas.microsoft.com/office/drawing/2014/main" id="{36182FA3-F0CE-49A0-AD99-0771A3711693}"/>
              </a:ext>
            </a:extLst>
          </p:cNvPr>
          <p:cNvSpPr>
            <a:spLocks xmlns:a="http://schemas.openxmlformats.org/drawingml/2006/main" noGrp="1"/>
          </p:cNvSpPr>
          <p:nvPr/>
        </p:nvSpPr>
        <p:spPr>
          <a:xfrm xmlns:a="http://schemas.openxmlformats.org/drawingml/2006/main">
            <a:off x="9315450" y="5162550"/>
            <a:ext cx="228600" cy="228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2D2D7"/>
            </a:solidFill>
            <a:prstDash val="solid"/>
          </a:ln>
        </p:spPr>
      </p:sp>
      <p:sp>
        <p:nvSpPr>
          <p:cNvPr id="161" name="">
            <a:extLst xmlns:a="http://schemas.openxmlformats.org/drawingml/2006/main">
              <a:ext uri="{FF2B5EF4-FFF2-40B4-BE49-F238E27FC236}">
                <a16:creationId xmlns:a16="http://schemas.microsoft.com/office/drawing/2014/main" id="{1B306DDB-7BC2-4A4D-931A-FDA36A372DD5}"/>
              </a:ext>
            </a:extLst>
          </p:cNvPr>
          <p:cNvSpPr>
            <a:spLocks xmlns:a="http://schemas.openxmlformats.org/drawingml/2006/main" noGrp="1"/>
          </p:cNvSpPr>
          <p:nvPr/>
        </p:nvSpPr>
        <p:spPr>
          <a:xfrm xmlns:a="http://schemas.openxmlformats.org/drawingml/2006/main">
            <a:off x="9591675" y="51625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62" name="">
            <a:extLst xmlns:a="http://schemas.openxmlformats.org/drawingml/2006/main">
              <a:ext uri="{FF2B5EF4-FFF2-40B4-BE49-F238E27FC236}">
                <a16:creationId xmlns:a16="http://schemas.microsoft.com/office/drawing/2014/main" id="{13D3EC63-42D7-4B11-A9C5-A908A9B24EA8}"/>
              </a:ext>
            </a:extLst>
          </p:cNvPr>
          <p:cNvSpPr>
            <a:spLocks xmlns:a="http://schemas.openxmlformats.org/drawingml/2006/main" noGrp="1"/>
          </p:cNvSpPr>
          <p:nvPr/>
        </p:nvSpPr>
        <p:spPr>
          <a:xfrm xmlns:a="http://schemas.openxmlformats.org/drawingml/2006/main">
            <a:off x="6667500" y="5486400"/>
            <a:ext cx="838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defRPr sz="1050" b="1">
                <a:solidFill>
                  <a:srgbClr val="000000"/>
                </a:solidFill>
                <a:latin typeface="Menlo"/>
                <a:ea typeface="Menlo"/>
                <a:cs typeface="Menlo"/>
              </a:defRPr>
            </a:pPr>
            <a:r>
              <a:rPr sz="1050" b="1">
                <a:solidFill>
                  <a:srgbClr val="000000"/>
                </a:solidFill>
                <a:latin typeface="Menlo"/>
                <a:ea typeface="Menlo"/>
                <a:cs typeface="Menlo"/>
              </a:rPr>
              <a:t>AND</a:t>
            </a:r>
          </a:p>
        </p:txBody>
      </p:sp>
      <p:sp>
        <p:nvSpPr>
          <p:cNvPr id="163" name="">
            <a:extLst xmlns:a="http://schemas.openxmlformats.org/drawingml/2006/main">
              <a:ext uri="{FF2B5EF4-FFF2-40B4-BE49-F238E27FC236}">
                <a16:creationId xmlns:a16="http://schemas.microsoft.com/office/drawing/2014/main" id="{DFEEAF02-484E-4A22-A12D-C622BC3D4764}"/>
              </a:ext>
            </a:extLst>
          </p:cNvPr>
          <p:cNvSpPr>
            <a:spLocks xmlns:a="http://schemas.openxmlformats.org/drawingml/2006/main" noGrp="1"/>
          </p:cNvSpPr>
          <p:nvPr/>
        </p:nvSpPr>
        <p:spPr>
          <a:xfrm xmlns:a="http://schemas.openxmlformats.org/drawingml/2006/main">
            <a:off x="7658100" y="5505450"/>
            <a:ext cx="228600" cy="228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2D2D7"/>
            </a:solidFill>
            <a:prstDash val="solid"/>
          </a:ln>
        </p:spPr>
      </p:sp>
      <p:sp>
        <p:nvSpPr>
          <p:cNvPr id="164" name="">
            <a:extLst xmlns:a="http://schemas.openxmlformats.org/drawingml/2006/main">
              <a:ext uri="{FF2B5EF4-FFF2-40B4-BE49-F238E27FC236}">
                <a16:creationId xmlns:a16="http://schemas.microsoft.com/office/drawing/2014/main" id="{44CD1279-0C25-41B7-94B5-E4FE59AA17EC}"/>
              </a:ext>
            </a:extLst>
          </p:cNvPr>
          <p:cNvSpPr>
            <a:spLocks xmlns:a="http://schemas.openxmlformats.org/drawingml/2006/main" noGrp="1"/>
          </p:cNvSpPr>
          <p:nvPr/>
        </p:nvSpPr>
        <p:spPr>
          <a:xfrm xmlns:a="http://schemas.openxmlformats.org/drawingml/2006/main">
            <a:off x="7934325" y="5505450"/>
            <a:ext cx="228600" cy="228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2D2D7"/>
            </a:solidFill>
            <a:prstDash val="solid"/>
          </a:ln>
        </p:spPr>
      </p:sp>
      <p:sp>
        <p:nvSpPr>
          <p:cNvPr id="165" name="">
            <a:extLst xmlns:a="http://schemas.openxmlformats.org/drawingml/2006/main">
              <a:ext uri="{FF2B5EF4-FFF2-40B4-BE49-F238E27FC236}">
                <a16:creationId xmlns:a16="http://schemas.microsoft.com/office/drawing/2014/main" id="{FBECA624-454B-4419-80E6-CB75E84F7493}"/>
              </a:ext>
            </a:extLst>
          </p:cNvPr>
          <p:cNvSpPr>
            <a:spLocks xmlns:a="http://schemas.openxmlformats.org/drawingml/2006/main" noGrp="1"/>
          </p:cNvSpPr>
          <p:nvPr/>
        </p:nvSpPr>
        <p:spPr>
          <a:xfrm xmlns:a="http://schemas.openxmlformats.org/drawingml/2006/main">
            <a:off x="8210550" y="55054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66" name="">
            <a:extLst xmlns:a="http://schemas.openxmlformats.org/drawingml/2006/main">
              <a:ext uri="{FF2B5EF4-FFF2-40B4-BE49-F238E27FC236}">
                <a16:creationId xmlns:a16="http://schemas.microsoft.com/office/drawing/2014/main" id="{7DF7920E-223B-49C8-B253-E96B3F9FD7F6}"/>
              </a:ext>
            </a:extLst>
          </p:cNvPr>
          <p:cNvSpPr>
            <a:spLocks xmlns:a="http://schemas.openxmlformats.org/drawingml/2006/main" noGrp="1"/>
          </p:cNvSpPr>
          <p:nvPr/>
        </p:nvSpPr>
        <p:spPr>
          <a:xfrm xmlns:a="http://schemas.openxmlformats.org/drawingml/2006/main">
            <a:off x="8486775" y="55054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67" name="">
            <a:extLst xmlns:a="http://schemas.openxmlformats.org/drawingml/2006/main">
              <a:ext uri="{FF2B5EF4-FFF2-40B4-BE49-F238E27FC236}">
                <a16:creationId xmlns:a16="http://schemas.microsoft.com/office/drawing/2014/main" id="{2BEEB1B1-7CCA-4342-8658-51CAA0D4335E}"/>
              </a:ext>
            </a:extLst>
          </p:cNvPr>
          <p:cNvSpPr>
            <a:spLocks xmlns:a="http://schemas.openxmlformats.org/drawingml/2006/main" noGrp="1"/>
          </p:cNvSpPr>
          <p:nvPr/>
        </p:nvSpPr>
        <p:spPr>
          <a:xfrm xmlns:a="http://schemas.openxmlformats.org/drawingml/2006/main">
            <a:off x="8763000" y="5505450"/>
            <a:ext cx="228600" cy="228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2D2D7"/>
            </a:solidFill>
            <a:prstDash val="solid"/>
          </a:ln>
        </p:spPr>
      </p:sp>
      <p:sp>
        <p:nvSpPr>
          <p:cNvPr id="168" name="">
            <a:extLst xmlns:a="http://schemas.openxmlformats.org/drawingml/2006/main">
              <a:ext uri="{FF2B5EF4-FFF2-40B4-BE49-F238E27FC236}">
                <a16:creationId xmlns:a16="http://schemas.microsoft.com/office/drawing/2014/main" id="{35DC3516-4075-4CD5-8C31-B4DF43947F35}"/>
              </a:ext>
            </a:extLst>
          </p:cNvPr>
          <p:cNvSpPr>
            <a:spLocks xmlns:a="http://schemas.openxmlformats.org/drawingml/2006/main" noGrp="1"/>
          </p:cNvSpPr>
          <p:nvPr/>
        </p:nvSpPr>
        <p:spPr>
          <a:xfrm xmlns:a="http://schemas.openxmlformats.org/drawingml/2006/main">
            <a:off x="9039225" y="55054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69" name="">
            <a:extLst xmlns:a="http://schemas.openxmlformats.org/drawingml/2006/main">
              <a:ext uri="{FF2B5EF4-FFF2-40B4-BE49-F238E27FC236}">
                <a16:creationId xmlns:a16="http://schemas.microsoft.com/office/drawing/2014/main" id="{70384097-4CE5-473E-9FF4-57FE25074196}"/>
              </a:ext>
            </a:extLst>
          </p:cNvPr>
          <p:cNvSpPr>
            <a:spLocks xmlns:a="http://schemas.openxmlformats.org/drawingml/2006/main" noGrp="1"/>
          </p:cNvSpPr>
          <p:nvPr/>
        </p:nvSpPr>
        <p:spPr>
          <a:xfrm xmlns:a="http://schemas.openxmlformats.org/drawingml/2006/main">
            <a:off x="9315450" y="5505450"/>
            <a:ext cx="228600" cy="228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9525">
            <a:solidFill>
              <a:srgbClr val="D2D2D7"/>
            </a:solidFill>
            <a:prstDash val="solid"/>
          </a:ln>
        </p:spPr>
      </p:sp>
      <p:sp>
        <p:nvSpPr>
          <p:cNvPr id="170" name="">
            <a:extLst xmlns:a="http://schemas.openxmlformats.org/drawingml/2006/main">
              <a:ext uri="{FF2B5EF4-FFF2-40B4-BE49-F238E27FC236}">
                <a16:creationId xmlns:a16="http://schemas.microsoft.com/office/drawing/2014/main" id="{6D7AF2CA-1901-45F7-A4E4-584212EB01FE}"/>
              </a:ext>
            </a:extLst>
          </p:cNvPr>
          <p:cNvSpPr>
            <a:spLocks xmlns:a="http://schemas.openxmlformats.org/drawingml/2006/main" noGrp="1"/>
          </p:cNvSpPr>
          <p:nvPr/>
        </p:nvSpPr>
        <p:spPr>
          <a:xfrm xmlns:a="http://schemas.openxmlformats.org/drawingml/2006/main">
            <a:off x="9591675" y="5505450"/>
            <a:ext cx="228600" cy="228600"/>
          </a:xfrm>
          <a:prstGeom xmlns:a="http://schemas.openxmlformats.org/drawingml/2006/main" prst="roundRect">
            <a:avLst>
              <a:gd name="adj" fmla="val 12500"/>
            </a:avLst>
          </a:prstGeom>
          <a:solidFill xmlns:a="http://schemas.openxmlformats.org/drawingml/2006/main">
            <a:srgbClr val="000000"/>
          </a:solidFill>
          <a:ln xmlns:a="http://schemas.openxmlformats.org/drawingml/2006/main" w="9525">
            <a:solidFill>
              <a:srgbClr val="000000"/>
            </a:solidFill>
            <a:prstDash val="solid"/>
          </a:ln>
        </p:spPr>
      </p:sp>
      <p:sp>
        <p:nvSpPr>
          <p:cNvPr id="171" name="">
            <a:extLst xmlns:a="http://schemas.openxmlformats.org/drawingml/2006/main">
              <a:ext uri="{FF2B5EF4-FFF2-40B4-BE49-F238E27FC236}">
                <a16:creationId xmlns:a16="http://schemas.microsoft.com/office/drawing/2014/main" id="{4372D782-9EC1-4FFD-B813-7018D9BFABC3}"/>
              </a:ext>
            </a:extLst>
          </p:cNvPr>
          <p:cNvSpPr>
            <a:spLocks xmlns:a="http://schemas.openxmlformats.org/drawingml/2006/main" noGrp="1"/>
          </p:cNvSpPr>
          <p:nvPr/>
        </p:nvSpPr>
        <p:spPr>
          <a:xfrm xmlns:a="http://schemas.openxmlformats.org/drawingml/2006/main">
            <a:off x="7096125" y="5924550"/>
            <a:ext cx="3714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bit-parallel on CPU / GPU</a:t>
            </a:r>
          </a:p>
        </p:txBody>
      </p:sp>
    </p:spTree>
    <p:extLst>
      <p:ext uri="{BB962C8B-B14F-4D97-AF65-F5344CB8AC3E}">
        <p14:creationId xmlns:p14="http://schemas.microsoft.com/office/powerpoint/2010/main" val="99731009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FEF2484C-8D0E-45E0-9BFC-899E5131530C}"/>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WHY THIS COURSE</a:t>
            </a:r>
          </a:p>
        </p:txBody>
      </p:sp>
      <p:sp>
        <p:nvSpPr>
          <p:cNvPr id="2" name="slide-title">
            <a:extLst xmlns:a="http://schemas.openxmlformats.org/drawingml/2006/main">
              <a:ext uri="{FF2B5EF4-FFF2-40B4-BE49-F238E27FC236}">
                <a16:creationId xmlns:a16="http://schemas.microsoft.com/office/drawing/2014/main" id="{9E6F29EF-CC75-4350-BC5E-DA34B4638214}"/>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This course studies the whole bridge.</a:t>
            </a:r>
          </a:p>
        </p:txBody>
      </p:sp>
      <p:sp>
        <p:nvSpPr>
          <p:cNvPr id="3" name="">
            <a:extLst xmlns:a="http://schemas.openxmlformats.org/drawingml/2006/main">
              <a:ext uri="{FF2B5EF4-FFF2-40B4-BE49-F238E27FC236}">
                <a16:creationId xmlns:a16="http://schemas.microsoft.com/office/drawing/2014/main" id="{EC29B445-3F90-4B34-8339-C4AD9F2D0F1E}"/>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27" name="">
            <a:extLst xmlns:a="http://schemas.openxmlformats.org/drawingml/2006/main">
              <a:ext uri="{FF2B5EF4-FFF2-40B4-BE49-F238E27FC236}">
                <a16:creationId xmlns:a16="http://schemas.microsoft.com/office/drawing/2014/main" id="{B91B60D7-62CE-469A-8C73-CC2460C41715}"/>
              </a:ext>
            </a:extLst>
          </p:cNvPr>
          <p:cNvSpPr>
            <a:spLocks xmlns:a="http://schemas.openxmlformats.org/drawingml/2006/main" noGrp="1"/>
          </p:cNvSpPr>
          <p:nvPr/>
        </p:nvSpPr>
        <p:spPr>
          <a:xfrm xmlns:a="http://schemas.openxmlformats.org/drawingml/2006/main">
            <a:off x="2619375" y="3419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28" name="">
            <a:extLst xmlns:a="http://schemas.openxmlformats.org/drawingml/2006/main">
              <a:ext uri="{FF2B5EF4-FFF2-40B4-BE49-F238E27FC236}">
                <a16:creationId xmlns:a16="http://schemas.microsoft.com/office/drawing/2014/main" id="{FFCF012C-119A-4AD6-A045-CE7581FEB9E6}"/>
              </a:ext>
            </a:extLst>
          </p:cNvPr>
          <p:cNvSpPr>
            <a:spLocks xmlns:a="http://schemas.openxmlformats.org/drawingml/2006/main" noGrp="1"/>
          </p:cNvSpPr>
          <p:nvPr/>
        </p:nvSpPr>
        <p:spPr>
          <a:xfrm xmlns:a="http://schemas.openxmlformats.org/drawingml/2006/main">
            <a:off x="3648075" y="3419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157" name=""/>
          <p:cNvCxnSpPr>
            <a:stCxn xmlns:a="http://schemas.openxmlformats.org/drawingml/2006/main" id="27" idx="6"/>
            <a:endCxn xmlns:a="http://schemas.openxmlformats.org/drawingml/2006/main" id="28" idx="2"/>
          </p:cNvCxnSpPr>
          <p:nvPr/>
        </p:nvCxnSpPr>
        <p:spPr>
          <a:xfrm xmlns:a="http://schemas.openxmlformats.org/drawingml/2006/main">
            <a:off x="2638425" y="3429000"/>
            <a:ext cx="1009650" cy="0"/>
          </a:xfrm>
          <a:prstGeom xmlns:a="http://schemas.openxmlformats.org/drawingml/2006/main" prst="straightConnector1">
            <a:avLst/>
          </a:prstGeom>
          <a:ln xmlns:a="http://schemas.openxmlformats.org/drawingml/2006/main" w="17145">
            <a:solidFill>
              <a:srgbClr val="000000"/>
            </a:solidFill>
            <a:prstDash val="solid"/>
            <a:tailEnd type="triangle" w="sm" len="sm"/>
          </a:ln>
        </p:spPr>
      </p:cxnSp>
      <p:sp>
        <p:nvSpPr>
          <p:cNvPr id="30" name="">
            <a:extLst xmlns:a="http://schemas.openxmlformats.org/drawingml/2006/main">
              <a:ext uri="{FF2B5EF4-FFF2-40B4-BE49-F238E27FC236}">
                <a16:creationId xmlns:a16="http://schemas.microsoft.com/office/drawing/2014/main" id="{E8C19A6A-4B90-4DC5-AE7D-17FEBB411E61}"/>
              </a:ext>
            </a:extLst>
          </p:cNvPr>
          <p:cNvSpPr>
            <a:spLocks xmlns:a="http://schemas.openxmlformats.org/drawingml/2006/main" noGrp="1"/>
          </p:cNvSpPr>
          <p:nvPr/>
        </p:nvSpPr>
        <p:spPr>
          <a:xfrm xmlns:a="http://schemas.openxmlformats.org/drawingml/2006/main">
            <a:off x="5476875" y="3419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1" name="">
            <a:extLst xmlns:a="http://schemas.openxmlformats.org/drawingml/2006/main">
              <a:ext uri="{FF2B5EF4-FFF2-40B4-BE49-F238E27FC236}">
                <a16:creationId xmlns:a16="http://schemas.microsoft.com/office/drawing/2014/main" id="{6DF896E3-BD8C-4C77-B904-E63F16A9ABB6}"/>
              </a:ext>
            </a:extLst>
          </p:cNvPr>
          <p:cNvSpPr>
            <a:spLocks xmlns:a="http://schemas.openxmlformats.org/drawingml/2006/main" noGrp="1"/>
          </p:cNvSpPr>
          <p:nvPr/>
        </p:nvSpPr>
        <p:spPr>
          <a:xfrm xmlns:a="http://schemas.openxmlformats.org/drawingml/2006/main">
            <a:off x="6600825" y="3419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160" name=""/>
          <p:cNvCxnSpPr>
            <a:stCxn xmlns:a="http://schemas.openxmlformats.org/drawingml/2006/main" id="30" idx="6"/>
            <a:endCxn xmlns:a="http://schemas.openxmlformats.org/drawingml/2006/main" id="31" idx="2"/>
          </p:cNvCxnSpPr>
          <p:nvPr/>
        </p:nvCxnSpPr>
        <p:spPr>
          <a:xfrm xmlns:a="http://schemas.openxmlformats.org/drawingml/2006/main">
            <a:off x="5495925" y="3429000"/>
            <a:ext cx="1104900" cy="0"/>
          </a:xfrm>
          <a:prstGeom xmlns:a="http://schemas.openxmlformats.org/drawingml/2006/main" prst="straightConnector1">
            <a:avLst/>
          </a:prstGeom>
          <a:ln xmlns:a="http://schemas.openxmlformats.org/drawingml/2006/main" w="17145">
            <a:solidFill>
              <a:srgbClr val="000000"/>
            </a:solidFill>
            <a:prstDash val="solid"/>
            <a:tailEnd type="triangle" w="sm" len="sm"/>
          </a:ln>
        </p:spPr>
      </p:cxnSp>
      <p:sp>
        <p:nvSpPr>
          <p:cNvPr id="33" name="">
            <a:extLst xmlns:a="http://schemas.openxmlformats.org/drawingml/2006/main">
              <a:ext uri="{FF2B5EF4-FFF2-40B4-BE49-F238E27FC236}">
                <a16:creationId xmlns:a16="http://schemas.microsoft.com/office/drawing/2014/main" id="{7A37DFC0-05D4-4E56-B564-A3FC32A5A0E0}"/>
              </a:ext>
            </a:extLst>
          </p:cNvPr>
          <p:cNvSpPr>
            <a:spLocks xmlns:a="http://schemas.openxmlformats.org/drawingml/2006/main" noGrp="1"/>
          </p:cNvSpPr>
          <p:nvPr/>
        </p:nvSpPr>
        <p:spPr>
          <a:xfrm xmlns:a="http://schemas.openxmlformats.org/drawingml/2006/main">
            <a:off x="8429625" y="3419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4" name="">
            <a:extLst xmlns:a="http://schemas.openxmlformats.org/drawingml/2006/main">
              <a:ext uri="{FF2B5EF4-FFF2-40B4-BE49-F238E27FC236}">
                <a16:creationId xmlns:a16="http://schemas.microsoft.com/office/drawing/2014/main" id="{E32DBB39-9E01-48F6-B2EA-49B6303210DC}"/>
              </a:ext>
            </a:extLst>
          </p:cNvPr>
          <p:cNvSpPr>
            <a:spLocks xmlns:a="http://schemas.openxmlformats.org/drawingml/2006/main" noGrp="1"/>
          </p:cNvSpPr>
          <p:nvPr/>
        </p:nvSpPr>
        <p:spPr>
          <a:xfrm xmlns:a="http://schemas.openxmlformats.org/drawingml/2006/main">
            <a:off x="9458325" y="34194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163" name=""/>
          <p:cNvCxnSpPr>
            <a:stCxn xmlns:a="http://schemas.openxmlformats.org/drawingml/2006/main" id="33" idx="6"/>
            <a:endCxn xmlns:a="http://schemas.openxmlformats.org/drawingml/2006/main" id="34" idx="2"/>
          </p:cNvCxnSpPr>
          <p:nvPr/>
        </p:nvCxnSpPr>
        <p:spPr>
          <a:xfrm xmlns:a="http://schemas.openxmlformats.org/drawingml/2006/main">
            <a:off x="8448675" y="3429000"/>
            <a:ext cx="1009650" cy="0"/>
          </a:xfrm>
          <a:prstGeom xmlns:a="http://schemas.openxmlformats.org/drawingml/2006/main" prst="straightConnector1">
            <a:avLst/>
          </a:prstGeom>
          <a:ln xmlns:a="http://schemas.openxmlformats.org/drawingml/2006/main" w="17145">
            <a:solidFill>
              <a:srgbClr val="000000"/>
            </a:solidFill>
            <a:prstDash val="solid"/>
            <a:tailEnd type="triangle" w="sm" len="sm"/>
          </a:ln>
        </p:spPr>
      </p:cxnSp>
      <p:sp>
        <p:nvSpPr>
          <p:cNvPr id="36" name="">
            <a:extLst xmlns:a="http://schemas.openxmlformats.org/drawingml/2006/main">
              <a:ext uri="{FF2B5EF4-FFF2-40B4-BE49-F238E27FC236}">
                <a16:creationId xmlns:a16="http://schemas.microsoft.com/office/drawing/2014/main" id="{9F65A8BC-2CD8-480E-974D-F93FF9D9D70E}"/>
              </a:ext>
            </a:extLst>
          </p:cNvPr>
          <p:cNvSpPr>
            <a:spLocks xmlns:a="http://schemas.openxmlformats.org/drawingml/2006/main" noGrp="1"/>
          </p:cNvSpPr>
          <p:nvPr/>
        </p:nvSpPr>
        <p:spPr>
          <a:xfrm xmlns:a="http://schemas.openxmlformats.org/drawingml/2006/main">
            <a:off x="1133475" y="5514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7" name="">
            <a:extLst xmlns:a="http://schemas.openxmlformats.org/drawingml/2006/main">
              <a:ext uri="{FF2B5EF4-FFF2-40B4-BE49-F238E27FC236}">
                <a16:creationId xmlns:a16="http://schemas.microsoft.com/office/drawing/2014/main" id="{CA2AE435-CC7B-486C-AF93-F233FFEE019F}"/>
              </a:ext>
            </a:extLst>
          </p:cNvPr>
          <p:cNvSpPr>
            <a:spLocks xmlns:a="http://schemas.openxmlformats.org/drawingml/2006/main" noGrp="1"/>
          </p:cNvSpPr>
          <p:nvPr/>
        </p:nvSpPr>
        <p:spPr>
          <a:xfrm xmlns:a="http://schemas.openxmlformats.org/drawingml/2006/main">
            <a:off x="11039475" y="5514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166" name=""/>
          <p:cNvCxnSpPr>
            <a:stCxn xmlns:a="http://schemas.openxmlformats.org/drawingml/2006/main" id="36" idx="6"/>
            <a:endCxn xmlns:a="http://schemas.openxmlformats.org/drawingml/2006/main" id="37" idx="2"/>
          </p:cNvCxnSpPr>
          <p:nvPr/>
        </p:nvCxnSpPr>
        <p:spPr>
          <a:xfrm xmlns:a="http://schemas.openxmlformats.org/drawingml/2006/main">
            <a:off x="1152525" y="5524500"/>
            <a:ext cx="9886950" cy="0"/>
          </a:xfrm>
          <a:prstGeom xmlns:a="http://schemas.openxmlformats.org/drawingml/2006/main" prst="straightConnector1">
            <a:avLst/>
          </a:prstGeom>
          <a:ln xmlns:a="http://schemas.openxmlformats.org/drawingml/2006/main" w="11430">
            <a:solidFill>
              <a:srgbClr val="D2D2D7"/>
            </a:solidFill>
            <a:prstDash val="solid"/>
          </a:ln>
        </p:spPr>
      </p:cxnSp>
      <p:sp>
        <p:nvSpPr>
          <p:cNvPr id="39" name="">
            <a:extLst xmlns:a="http://schemas.openxmlformats.org/drawingml/2006/main">
              <a:ext uri="{FF2B5EF4-FFF2-40B4-BE49-F238E27FC236}">
                <a16:creationId xmlns:a16="http://schemas.microsoft.com/office/drawing/2014/main" id="{B9C44736-EA55-4D1A-AD4F-F7DFCA482B8A}"/>
              </a:ext>
            </a:extLst>
          </p:cNvPr>
          <p:cNvSpPr>
            <a:spLocks xmlns:a="http://schemas.openxmlformats.org/drawingml/2006/main" noGrp="1"/>
          </p:cNvSpPr>
          <p:nvPr/>
        </p:nvSpPr>
        <p:spPr>
          <a:xfrm xmlns:a="http://schemas.openxmlformats.org/drawingml/2006/main">
            <a:off x="800100" y="2647950"/>
            <a:ext cx="1828800" cy="1562100"/>
          </a:xfrm>
          <a:prstGeom xmlns:a="http://schemas.openxmlformats.org/drawingml/2006/main" prst="roundRect">
            <a:avLst>
              <a:gd name="adj" fmla="val 10976"/>
            </a:avLst>
          </a:prstGeom>
          <a:noFill xmlns:a="http://schemas.openxmlformats.org/drawingml/2006/main"/>
          <a:ln xmlns:a="http://schemas.openxmlformats.org/drawingml/2006/main" w="14288">
            <a:solidFill>
              <a:srgbClr val="000000"/>
            </a:solidFill>
            <a:prstDash val="solid"/>
          </a:ln>
        </p:spPr>
      </p:sp>
      <p:sp>
        <p:nvSpPr>
          <p:cNvPr id="40" name="">
            <a:extLst xmlns:a="http://schemas.openxmlformats.org/drawingml/2006/main">
              <a:ext uri="{FF2B5EF4-FFF2-40B4-BE49-F238E27FC236}">
                <a16:creationId xmlns:a16="http://schemas.microsoft.com/office/drawing/2014/main" id="{461E5830-5928-4786-9956-1E4C0B6D4655}"/>
              </a:ext>
            </a:extLst>
          </p:cNvPr>
          <p:cNvSpPr>
            <a:spLocks xmlns:a="http://schemas.openxmlformats.org/drawingml/2006/main" noGrp="1"/>
          </p:cNvSpPr>
          <p:nvPr/>
        </p:nvSpPr>
        <p:spPr>
          <a:xfrm xmlns:a="http://schemas.openxmlformats.org/drawingml/2006/main">
            <a:off x="990600" y="2800350"/>
            <a:ext cx="14478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MEANING</a:t>
            </a:r>
          </a:p>
        </p:txBody>
      </p:sp>
      <p:sp>
        <p:nvSpPr>
          <p:cNvPr id="41" name="">
            <a:extLst xmlns:a="http://schemas.openxmlformats.org/drawingml/2006/main">
              <a:ext uri="{FF2B5EF4-FFF2-40B4-BE49-F238E27FC236}">
                <a16:creationId xmlns:a16="http://schemas.microsoft.com/office/drawing/2014/main" id="{BEFE6B06-F094-48CB-88B8-25F50DE48413}"/>
              </a:ext>
            </a:extLst>
          </p:cNvPr>
          <p:cNvSpPr>
            <a:spLocks xmlns:a="http://schemas.openxmlformats.org/drawingml/2006/main" noGrp="1"/>
          </p:cNvSpPr>
          <p:nvPr/>
        </p:nvSpPr>
        <p:spPr>
          <a:xfrm xmlns:a="http://schemas.openxmlformats.org/drawingml/2006/main">
            <a:off x="990600" y="3238500"/>
            <a:ext cx="14478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111111"/>
                </a:solidFill>
                <a:latin typeface="Menlo"/>
                <a:ea typeface="Menlo"/>
                <a:cs typeface="Menlo"/>
              </a:defRPr>
            </a:pPr>
            <a:r>
              <a:rPr sz="1575" b="1">
                <a:solidFill>
                  <a:srgbClr val="111111"/>
                </a:solidFill>
                <a:latin typeface="Menlo"/>
                <a:ea typeface="Menlo"/>
                <a:cs typeface="Menlo"/>
              </a:rPr>
              <a:t>edge(A, y)</a:t>
            </a:r>
          </a:p>
        </p:txBody>
      </p:sp>
      <p:sp>
        <p:nvSpPr>
          <p:cNvPr id="42" name="">
            <a:extLst xmlns:a="http://schemas.openxmlformats.org/drawingml/2006/main">
              <a:ext uri="{FF2B5EF4-FFF2-40B4-BE49-F238E27FC236}">
                <a16:creationId xmlns:a16="http://schemas.microsoft.com/office/drawing/2014/main" id="{4B86C210-CA7A-4303-A626-E8EB8D881F35}"/>
              </a:ext>
            </a:extLst>
          </p:cNvPr>
          <p:cNvSpPr>
            <a:spLocks xmlns:a="http://schemas.openxmlformats.org/drawingml/2006/main" noGrp="1"/>
          </p:cNvSpPr>
          <p:nvPr/>
        </p:nvSpPr>
        <p:spPr>
          <a:xfrm xmlns:a="http://schemas.openxmlformats.org/drawingml/2006/main">
            <a:off x="990600" y="3771900"/>
            <a:ext cx="1447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Mini-LINQ</a:t>
            </a:r>
          </a:p>
        </p:txBody>
      </p:sp>
      <p:sp>
        <p:nvSpPr>
          <p:cNvPr id="43" name="">
            <a:extLst xmlns:a="http://schemas.openxmlformats.org/drawingml/2006/main">
              <a:ext uri="{FF2B5EF4-FFF2-40B4-BE49-F238E27FC236}">
                <a16:creationId xmlns:a16="http://schemas.microsoft.com/office/drawing/2014/main" id="{BE0D39D5-C588-4823-8457-BD2ACC55C202}"/>
              </a:ext>
            </a:extLst>
          </p:cNvPr>
          <p:cNvSpPr>
            <a:spLocks xmlns:a="http://schemas.openxmlformats.org/drawingml/2006/main" noGrp="1"/>
          </p:cNvSpPr>
          <p:nvPr/>
        </p:nvSpPr>
        <p:spPr>
          <a:xfrm xmlns:a="http://schemas.openxmlformats.org/drawingml/2006/main">
            <a:off x="3714750" y="2571750"/>
            <a:ext cx="1714500" cy="1714500"/>
          </a:xfrm>
          <a:prstGeom xmlns:a="http://schemas.openxmlformats.org/drawingml/2006/main" prst="ellipse">
            <a:avLst/>
          </a:prstGeom>
          <a:noFill xmlns:a="http://schemas.openxmlformats.org/drawingml/2006/main"/>
          <a:ln xmlns:a="http://schemas.openxmlformats.org/drawingml/2006/main" w="14288">
            <a:solidFill>
              <a:srgbClr val="000000"/>
            </a:solidFill>
            <a:prstDash val="solid"/>
          </a:ln>
        </p:spPr>
      </p:sp>
      <p:sp>
        <p:nvSpPr>
          <p:cNvPr id="44" name="">
            <a:extLst xmlns:a="http://schemas.openxmlformats.org/drawingml/2006/main">
              <a:ext uri="{FF2B5EF4-FFF2-40B4-BE49-F238E27FC236}">
                <a16:creationId xmlns:a16="http://schemas.microsoft.com/office/drawing/2014/main" id="{85D07DFF-4212-425F-9835-3AD75B4DE02A}"/>
              </a:ext>
            </a:extLst>
          </p:cNvPr>
          <p:cNvSpPr>
            <a:spLocks xmlns:a="http://schemas.openxmlformats.org/drawingml/2006/main" noGrp="1"/>
          </p:cNvSpPr>
          <p:nvPr/>
        </p:nvSpPr>
        <p:spPr>
          <a:xfrm xmlns:a="http://schemas.openxmlformats.org/drawingml/2006/main">
            <a:off x="3943350" y="2933700"/>
            <a:ext cx="12573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800" b="1">
                <a:solidFill>
                  <a:srgbClr val="000000"/>
                </a:solidFill>
                <a:latin typeface="Helvetica Neue"/>
                <a:ea typeface="Helvetica Neue"/>
                <a:cs typeface="Helvetica Neue"/>
              </a:defRPr>
            </a:pPr>
            <a:r>
              <a:rPr sz="1800" b="1">
                <a:solidFill>
                  <a:srgbClr val="000000"/>
                </a:solidFill>
                <a:latin typeface="Helvetica Neue"/>
                <a:ea typeface="Helvetica Neue"/>
                <a:cs typeface="Helvetica Neue"/>
              </a:rPr>
              <a:t>TYPED</a:t>
            </a:r>
          </a:p>
          <a:p xmlns:a="http://schemas.openxmlformats.org/drawingml/2006/main">
            <a:pPr algn="ctr">
              <a:buNone/>
              <a:defRPr sz="1800" b="1">
                <a:solidFill>
                  <a:srgbClr val="000000"/>
                </a:solidFill>
                <a:latin typeface="Helvetica Neue"/>
                <a:ea typeface="Helvetica Neue"/>
                <a:cs typeface="Helvetica Neue"/>
              </a:defRPr>
            </a:pPr>
            <a:r>
              <a:rPr sz="1800" b="1">
                <a:solidFill>
                  <a:srgbClr val="000000"/>
                </a:solidFill>
                <a:latin typeface="Helvetica Neue"/>
                <a:ea typeface="Helvetica Neue"/>
                <a:cs typeface="Helvetica Neue"/>
              </a:rPr>
              <a:t>IRs</a:t>
            </a:r>
          </a:p>
        </p:txBody>
      </p:sp>
      <p:sp>
        <p:nvSpPr>
          <p:cNvPr id="45" name="">
            <a:extLst xmlns:a="http://schemas.openxmlformats.org/drawingml/2006/main">
              <a:ext uri="{FF2B5EF4-FFF2-40B4-BE49-F238E27FC236}">
                <a16:creationId xmlns:a16="http://schemas.microsoft.com/office/drawing/2014/main" id="{33DB6B5F-E748-4E66-94BB-F5516844D056}"/>
              </a:ext>
            </a:extLst>
          </p:cNvPr>
          <p:cNvSpPr>
            <a:spLocks xmlns:a="http://schemas.openxmlformats.org/drawingml/2006/main" noGrp="1"/>
          </p:cNvSpPr>
          <p:nvPr/>
        </p:nvSpPr>
        <p:spPr>
          <a:xfrm xmlns:a="http://schemas.openxmlformats.org/drawingml/2006/main">
            <a:off x="3943350" y="3676650"/>
            <a:ext cx="12573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semantic values</a:t>
            </a:r>
          </a:p>
        </p:txBody>
      </p:sp>
      <p:sp>
        <p:nvSpPr>
          <p:cNvPr id="46" name="">
            <a:extLst xmlns:a="http://schemas.openxmlformats.org/drawingml/2006/main">
              <a:ext uri="{FF2B5EF4-FFF2-40B4-BE49-F238E27FC236}">
                <a16:creationId xmlns:a16="http://schemas.microsoft.com/office/drawing/2014/main" id="{7D20D1CD-C7E7-4E57-AF0C-ED4D03DEBA08}"/>
              </a:ext>
            </a:extLst>
          </p:cNvPr>
          <p:cNvSpPr>
            <a:spLocks xmlns:a="http://schemas.openxmlformats.org/drawingml/2006/main" noGrp="1"/>
          </p:cNvSpPr>
          <p:nvPr/>
        </p:nvSpPr>
        <p:spPr>
          <a:xfrm xmlns:a="http://schemas.openxmlformats.org/drawingml/2006/main">
            <a:off x="6496050" y="2647950"/>
            <a:ext cx="2057400" cy="1562100"/>
          </a:xfrm>
          <a:prstGeom xmlns:a="http://schemas.openxmlformats.org/drawingml/2006/main" prst="roundRect">
            <a:avLst>
              <a:gd name="adj" fmla="val 10976"/>
            </a:avLst>
          </a:prstGeom>
          <a:noFill xmlns:a="http://schemas.openxmlformats.org/drawingml/2006/main"/>
          <a:ln xmlns:a="http://schemas.openxmlformats.org/drawingml/2006/main" w="14288">
            <a:solidFill>
              <a:srgbClr val="000000"/>
            </a:solidFill>
            <a:prstDash val="solid"/>
          </a:ln>
        </p:spPr>
      </p:sp>
      <p:sp>
        <p:nvSpPr>
          <p:cNvPr id="47" name="">
            <a:extLst xmlns:a="http://schemas.openxmlformats.org/drawingml/2006/main">
              <a:ext uri="{FF2B5EF4-FFF2-40B4-BE49-F238E27FC236}">
                <a16:creationId xmlns:a16="http://schemas.microsoft.com/office/drawing/2014/main" id="{ADBB961C-04E6-455F-84A9-98B550487D51}"/>
              </a:ext>
            </a:extLst>
          </p:cNvPr>
          <p:cNvSpPr>
            <a:spLocks xmlns:a="http://schemas.openxmlformats.org/drawingml/2006/main" noGrp="1"/>
          </p:cNvSpPr>
          <p:nvPr/>
        </p:nvSpPr>
        <p:spPr>
          <a:xfrm xmlns:a="http://schemas.openxmlformats.org/drawingml/2006/main">
            <a:off x="6724650" y="2800350"/>
            <a:ext cx="1600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CHOICE</a:t>
            </a:r>
          </a:p>
        </p:txBody>
      </p:sp>
      <p:sp>
        <p:nvSpPr>
          <p:cNvPr id="48" name="">
            <a:extLst xmlns:a="http://schemas.openxmlformats.org/drawingml/2006/main">
              <a:ext uri="{FF2B5EF4-FFF2-40B4-BE49-F238E27FC236}">
                <a16:creationId xmlns:a16="http://schemas.microsoft.com/office/drawing/2014/main" id="{DE8BA2CA-2C63-4847-BEC7-8AEE1470883F}"/>
              </a:ext>
            </a:extLst>
          </p:cNvPr>
          <p:cNvSpPr>
            <a:spLocks xmlns:a="http://schemas.openxmlformats.org/drawingml/2006/main" noGrp="1"/>
          </p:cNvSpPr>
          <p:nvPr/>
        </p:nvSpPr>
        <p:spPr>
          <a:xfrm xmlns:a="http://schemas.openxmlformats.org/drawingml/2006/main">
            <a:off x="6705600" y="3219450"/>
            <a:ext cx="16383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275" b="1">
                <a:solidFill>
                  <a:srgbClr val="000000"/>
                </a:solidFill>
                <a:latin typeface="Helvetica Neue"/>
                <a:ea typeface="Helvetica Neue"/>
                <a:cs typeface="Helvetica Neue"/>
              </a:defRPr>
            </a:pPr>
            <a:r>
              <a:rPr sz="1275" b="1">
                <a:solidFill>
                  <a:srgbClr val="000000"/>
                </a:solidFill>
                <a:latin typeface="Helvetica Neue"/>
                <a:ea typeface="Helvetica Neue"/>
                <a:cs typeface="Helvetica Neue"/>
              </a:rPr>
              <a:t>shape · bounds</a:t>
            </a:r>
          </a:p>
          <a:p xmlns:a="http://schemas.openxmlformats.org/drawingml/2006/main">
            <a:pPr algn="ctr">
              <a:buNone/>
              <a:defRPr sz="1275" b="1">
                <a:solidFill>
                  <a:srgbClr val="000000"/>
                </a:solidFill>
                <a:latin typeface="Helvetica Neue"/>
                <a:ea typeface="Helvetica Neue"/>
                <a:cs typeface="Helvetica Neue"/>
              </a:defRPr>
            </a:pPr>
            <a:r>
              <a:rPr sz="1275" b="1">
                <a:solidFill>
                  <a:srgbClr val="000000"/>
                </a:solidFill>
                <a:latin typeface="Helvetica Neue"/>
                <a:ea typeface="Helvetica Neue"/>
                <a:cs typeface="Helvetica Neue"/>
              </a:rPr>
              <a:t>indexes · algorithms</a:t>
            </a:r>
          </a:p>
        </p:txBody>
      </p:sp>
      <p:sp>
        <p:nvSpPr>
          <p:cNvPr id="49" name="">
            <a:extLst xmlns:a="http://schemas.openxmlformats.org/drawingml/2006/main">
              <a:ext uri="{FF2B5EF4-FFF2-40B4-BE49-F238E27FC236}">
                <a16:creationId xmlns:a16="http://schemas.microsoft.com/office/drawing/2014/main" id="{0BC9A079-3602-48DC-A5D3-F73690DC3308}"/>
              </a:ext>
            </a:extLst>
          </p:cNvPr>
          <p:cNvSpPr>
            <a:spLocks xmlns:a="http://schemas.openxmlformats.org/drawingml/2006/main" noGrp="1"/>
          </p:cNvSpPr>
          <p:nvPr/>
        </p:nvSpPr>
        <p:spPr>
          <a:xfrm xmlns:a="http://schemas.openxmlformats.org/drawingml/2006/main">
            <a:off x="6724650" y="3810000"/>
            <a:ext cx="160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physical program</a:t>
            </a:r>
          </a:p>
        </p:txBody>
      </p:sp>
      <p:sp>
        <p:nvSpPr>
          <p:cNvPr id="50" name="">
            <a:extLst xmlns:a="http://schemas.openxmlformats.org/drawingml/2006/main">
              <a:ext uri="{FF2B5EF4-FFF2-40B4-BE49-F238E27FC236}">
                <a16:creationId xmlns:a16="http://schemas.microsoft.com/office/drawing/2014/main" id="{C8897080-D575-48BC-A52D-A982DC7F4FD1}"/>
              </a:ext>
            </a:extLst>
          </p:cNvPr>
          <p:cNvSpPr>
            <a:spLocks xmlns:a="http://schemas.openxmlformats.org/drawingml/2006/main" noGrp="1"/>
          </p:cNvSpPr>
          <p:nvPr/>
        </p:nvSpPr>
        <p:spPr>
          <a:xfrm xmlns:a="http://schemas.openxmlformats.org/drawingml/2006/main">
            <a:off x="9467850" y="2647950"/>
            <a:ext cx="1828800" cy="1562100"/>
          </a:xfrm>
          <a:prstGeom xmlns:a="http://schemas.openxmlformats.org/drawingml/2006/main" prst="roundRect">
            <a:avLst>
              <a:gd name="adj" fmla="val 10976"/>
            </a:avLst>
          </a:prstGeom>
          <a:noFill xmlns:a="http://schemas.openxmlformats.org/drawingml/2006/main"/>
          <a:ln xmlns:a="http://schemas.openxmlformats.org/drawingml/2006/main" w="14288">
            <a:solidFill>
              <a:srgbClr val="000000"/>
            </a:solidFill>
            <a:prstDash val="solid"/>
          </a:ln>
        </p:spPr>
      </p:sp>
      <p:sp>
        <p:nvSpPr>
          <p:cNvPr id="51" name="">
            <a:extLst xmlns:a="http://schemas.openxmlformats.org/drawingml/2006/main">
              <a:ext uri="{FF2B5EF4-FFF2-40B4-BE49-F238E27FC236}">
                <a16:creationId xmlns:a16="http://schemas.microsoft.com/office/drawing/2014/main" id="{0D53928B-083F-45DC-AD5D-733A553C514D}"/>
              </a:ext>
            </a:extLst>
          </p:cNvPr>
          <p:cNvSpPr>
            <a:spLocks xmlns:a="http://schemas.openxmlformats.org/drawingml/2006/main" noGrp="1"/>
          </p:cNvSpPr>
          <p:nvPr/>
        </p:nvSpPr>
        <p:spPr>
          <a:xfrm xmlns:a="http://schemas.openxmlformats.org/drawingml/2006/main">
            <a:off x="9658350" y="2800350"/>
            <a:ext cx="14478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350" b="1">
                <a:solidFill>
                  <a:srgbClr val="6E6E73"/>
                </a:solidFill>
                <a:latin typeface="Helvetica Neue"/>
                <a:ea typeface="Helvetica Neue"/>
                <a:cs typeface="Helvetica Neue"/>
              </a:defRPr>
            </a:pPr>
            <a:r>
              <a:rPr sz="1350" b="1">
                <a:solidFill>
                  <a:srgbClr val="6E6E73"/>
                </a:solidFill>
                <a:latin typeface="Helvetica Neue"/>
                <a:ea typeface="Helvetica Neue"/>
                <a:cs typeface="Helvetica Neue"/>
              </a:rPr>
              <a:t>PROGRAM</a:t>
            </a:r>
          </a:p>
        </p:txBody>
      </p:sp>
      <p:sp>
        <p:nvSpPr>
          <p:cNvPr id="52" name="">
            <a:extLst xmlns:a="http://schemas.openxmlformats.org/drawingml/2006/main">
              <a:ext uri="{FF2B5EF4-FFF2-40B4-BE49-F238E27FC236}">
                <a16:creationId xmlns:a16="http://schemas.microsoft.com/office/drawing/2014/main" id="{26273F14-E726-474A-8156-D3BDAC05E4DA}"/>
              </a:ext>
            </a:extLst>
          </p:cNvPr>
          <p:cNvSpPr>
            <a:spLocks xmlns:a="http://schemas.openxmlformats.org/drawingml/2006/main" noGrp="1"/>
          </p:cNvSpPr>
          <p:nvPr/>
        </p:nvSpPr>
        <p:spPr>
          <a:xfrm xmlns:a="http://schemas.openxmlformats.org/drawingml/2006/main">
            <a:off x="9829800" y="3219450"/>
            <a:ext cx="1104900" cy="38100"/>
          </a:xfrm>
          <a:prstGeom xmlns:a="http://schemas.openxmlformats.org/drawingml/2006/main" prst="roundRect">
            <a:avLst>
              <a:gd name="adj" fmla="val 50000"/>
            </a:avLst>
          </a:prstGeom>
          <a:solidFill xmlns:a="http://schemas.openxmlformats.org/drawingml/2006/main">
            <a:srgbClr val="000000"/>
          </a:solidFill>
          <a:ln xmlns:a="http://schemas.openxmlformats.org/drawingml/2006/main" w="0">
            <a:noFill/>
            <a:prstDash val="solid"/>
          </a:ln>
        </p:spPr>
      </p:sp>
      <p:sp>
        <p:nvSpPr>
          <p:cNvPr id="53" name="">
            <a:extLst xmlns:a="http://schemas.openxmlformats.org/drawingml/2006/main">
              <a:ext uri="{FF2B5EF4-FFF2-40B4-BE49-F238E27FC236}">
                <a16:creationId xmlns:a16="http://schemas.microsoft.com/office/drawing/2014/main" id="{3AB86A9D-6DD1-4DC9-B1AE-4ED3D5C1D4D3}"/>
              </a:ext>
            </a:extLst>
          </p:cNvPr>
          <p:cNvSpPr>
            <a:spLocks xmlns:a="http://schemas.openxmlformats.org/drawingml/2006/main" noGrp="1"/>
          </p:cNvSpPr>
          <p:nvPr/>
        </p:nvSpPr>
        <p:spPr>
          <a:xfrm xmlns:a="http://schemas.openxmlformats.org/drawingml/2006/main">
            <a:off x="9829800" y="3352800"/>
            <a:ext cx="990600" cy="38100"/>
          </a:xfrm>
          <a:prstGeom xmlns:a="http://schemas.openxmlformats.org/drawingml/2006/main" prst="roundRect">
            <a:avLst>
              <a:gd name="adj" fmla="val 50000"/>
            </a:avLst>
          </a:prstGeom>
          <a:solidFill xmlns:a="http://schemas.openxmlformats.org/drawingml/2006/main">
            <a:srgbClr val="000000"/>
          </a:solidFill>
          <a:ln xmlns:a="http://schemas.openxmlformats.org/drawingml/2006/main" w="0">
            <a:noFill/>
            <a:prstDash val="solid"/>
          </a:ln>
        </p:spPr>
      </p:sp>
      <p:sp>
        <p:nvSpPr>
          <p:cNvPr id="54" name="">
            <a:extLst xmlns:a="http://schemas.openxmlformats.org/drawingml/2006/main">
              <a:ext uri="{FF2B5EF4-FFF2-40B4-BE49-F238E27FC236}">
                <a16:creationId xmlns:a16="http://schemas.microsoft.com/office/drawing/2014/main" id="{A34D1E4C-1B9A-4E91-9828-37DCA8E45FA2}"/>
              </a:ext>
            </a:extLst>
          </p:cNvPr>
          <p:cNvSpPr>
            <a:spLocks xmlns:a="http://schemas.openxmlformats.org/drawingml/2006/main" noGrp="1"/>
          </p:cNvSpPr>
          <p:nvPr/>
        </p:nvSpPr>
        <p:spPr>
          <a:xfrm xmlns:a="http://schemas.openxmlformats.org/drawingml/2006/main">
            <a:off x="9829800" y="3486150"/>
            <a:ext cx="876300" cy="38100"/>
          </a:xfrm>
          <a:prstGeom xmlns:a="http://schemas.openxmlformats.org/drawingml/2006/main" prst="roundRect">
            <a:avLst>
              <a:gd name="adj" fmla="val 50000"/>
            </a:avLst>
          </a:prstGeom>
          <a:solidFill xmlns:a="http://schemas.openxmlformats.org/drawingml/2006/main">
            <a:srgbClr val="6E6E73"/>
          </a:solidFill>
          <a:ln xmlns:a="http://schemas.openxmlformats.org/drawingml/2006/main" w="0">
            <a:noFill/>
            <a:prstDash val="solid"/>
          </a:ln>
        </p:spPr>
      </p:sp>
      <p:sp>
        <p:nvSpPr>
          <p:cNvPr id="55" name="">
            <a:extLst xmlns:a="http://schemas.openxmlformats.org/drawingml/2006/main">
              <a:ext uri="{FF2B5EF4-FFF2-40B4-BE49-F238E27FC236}">
                <a16:creationId xmlns:a16="http://schemas.microsoft.com/office/drawing/2014/main" id="{16C65021-DE99-4577-A7FB-BD03584DEE3A}"/>
              </a:ext>
            </a:extLst>
          </p:cNvPr>
          <p:cNvSpPr>
            <a:spLocks xmlns:a="http://schemas.openxmlformats.org/drawingml/2006/main" noGrp="1"/>
          </p:cNvSpPr>
          <p:nvPr/>
        </p:nvSpPr>
        <p:spPr>
          <a:xfrm xmlns:a="http://schemas.openxmlformats.org/drawingml/2006/main">
            <a:off x="9829800" y="3619500"/>
            <a:ext cx="762000" cy="38100"/>
          </a:xfrm>
          <a:prstGeom xmlns:a="http://schemas.openxmlformats.org/drawingml/2006/main" prst="roundRect">
            <a:avLst>
              <a:gd name="adj" fmla="val 50000"/>
            </a:avLst>
          </a:prstGeom>
          <a:solidFill xmlns:a="http://schemas.openxmlformats.org/drawingml/2006/main">
            <a:srgbClr val="6E6E73"/>
          </a:solidFill>
          <a:ln xmlns:a="http://schemas.openxmlformats.org/drawingml/2006/main" w="0">
            <a:noFill/>
            <a:prstDash val="solid"/>
          </a:ln>
        </p:spPr>
      </p:sp>
      <p:sp>
        <p:nvSpPr>
          <p:cNvPr id="56" name="">
            <a:extLst xmlns:a="http://schemas.openxmlformats.org/drawingml/2006/main">
              <a:ext uri="{FF2B5EF4-FFF2-40B4-BE49-F238E27FC236}">
                <a16:creationId xmlns:a16="http://schemas.microsoft.com/office/drawing/2014/main" id="{1F2E5EF4-EC58-4AAC-9445-E5850E8E5618}"/>
              </a:ext>
            </a:extLst>
          </p:cNvPr>
          <p:cNvSpPr>
            <a:spLocks xmlns:a="http://schemas.openxmlformats.org/drawingml/2006/main" noGrp="1"/>
          </p:cNvSpPr>
          <p:nvPr/>
        </p:nvSpPr>
        <p:spPr>
          <a:xfrm xmlns:a="http://schemas.openxmlformats.org/drawingml/2006/main">
            <a:off x="9829800" y="3752850"/>
            <a:ext cx="647700" cy="38100"/>
          </a:xfrm>
          <a:prstGeom xmlns:a="http://schemas.openxmlformats.org/drawingml/2006/main" prst="roundRect">
            <a:avLst>
              <a:gd name="adj" fmla="val 50000"/>
            </a:avLst>
          </a:prstGeom>
          <a:solidFill xmlns:a="http://schemas.openxmlformats.org/drawingml/2006/main">
            <a:srgbClr val="6E6E73"/>
          </a:solidFill>
          <a:ln xmlns:a="http://schemas.openxmlformats.org/drawingml/2006/main" w="0">
            <a:noFill/>
            <a:prstDash val="solid"/>
          </a:ln>
        </p:spPr>
      </p:sp>
      <p:sp>
        <p:nvSpPr>
          <p:cNvPr id="57" name="">
            <a:extLst xmlns:a="http://schemas.openxmlformats.org/drawingml/2006/main">
              <a:ext uri="{FF2B5EF4-FFF2-40B4-BE49-F238E27FC236}">
                <a16:creationId xmlns:a16="http://schemas.microsoft.com/office/drawing/2014/main" id="{FE730833-84A1-4C8A-B14B-9B7126E917B6}"/>
              </a:ext>
            </a:extLst>
          </p:cNvPr>
          <p:cNvSpPr>
            <a:spLocks xmlns:a="http://schemas.openxmlformats.org/drawingml/2006/main" noGrp="1"/>
          </p:cNvSpPr>
          <p:nvPr/>
        </p:nvSpPr>
        <p:spPr>
          <a:xfrm xmlns:a="http://schemas.openxmlformats.org/drawingml/2006/main">
            <a:off x="9620250" y="3924300"/>
            <a:ext cx="1524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98358"/>
          </a:bodyPr>
          <a:lstStyle xmlns:a="http://schemas.openxmlformats.org/drawingml/2006/main"/>
          <a:p xmlns:a="http://schemas.openxmlformats.org/drawingml/2006/main">
            <a:pPr algn="ctr">
              <a:buNone/>
              <a:defRPr sz="975" b="1">
                <a:solidFill>
                  <a:srgbClr val="6E6E73"/>
                </a:solidFill>
                <a:latin typeface="Helvetica Neue"/>
                <a:ea typeface="Helvetica Neue"/>
                <a:cs typeface="Helvetica Neue"/>
              </a:defRPr>
            </a:pPr>
            <a:r>
              <a:rPr sz="975" b="1">
                <a:solidFill>
                  <a:srgbClr val="6E6E73"/>
                </a:solidFill>
                <a:latin typeface="Helvetica Neue"/>
                <a:ea typeface="Helvetica Neue"/>
                <a:cs typeface="Helvetica Neue"/>
              </a:rPr>
              <a:t>Rust · counters · hardware</a:t>
            </a:r>
          </a:p>
        </p:txBody>
      </p:sp>
      <p:sp>
        <p:nvSpPr>
          <p:cNvPr id="58" name="">
            <a:extLst xmlns:a="http://schemas.openxmlformats.org/drawingml/2006/main">
              <a:ext uri="{FF2B5EF4-FFF2-40B4-BE49-F238E27FC236}">
                <a16:creationId xmlns:a16="http://schemas.microsoft.com/office/drawing/2014/main" id="{813520F6-1E76-4E27-AD6B-1E8CA2DB9B5F}"/>
              </a:ext>
            </a:extLst>
          </p:cNvPr>
          <p:cNvSpPr>
            <a:spLocks xmlns:a="http://schemas.openxmlformats.org/drawingml/2006/main" noGrp="1"/>
          </p:cNvSpPr>
          <p:nvPr/>
        </p:nvSpPr>
        <p:spPr>
          <a:xfrm xmlns:a="http://schemas.openxmlformats.org/drawingml/2006/main">
            <a:off x="904875" y="4762500"/>
            <a:ext cx="1019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75" b="1">
                <a:solidFill>
                  <a:srgbClr val="6E6E73"/>
                </a:solidFill>
                <a:latin typeface="Helvetica Neue"/>
                <a:ea typeface="Helvetica Neue"/>
                <a:cs typeface="Helvetica Neue"/>
              </a:defRPr>
            </a:pPr>
            <a:r>
              <a:rPr sz="1275" b="1">
                <a:solidFill>
                  <a:srgbClr val="6E6E73"/>
                </a:solidFill>
                <a:latin typeface="Helvetica Neue"/>
                <a:ea typeface="Helvetica Neue"/>
                <a:cs typeface="Helvetica Neue"/>
              </a:rPr>
              <a:t>preserve meaning</a:t>
            </a:r>
          </a:p>
        </p:txBody>
      </p:sp>
      <p:sp>
        <p:nvSpPr>
          <p:cNvPr id="59" name="">
            <a:extLst xmlns:a="http://schemas.openxmlformats.org/drawingml/2006/main">
              <a:ext uri="{FF2B5EF4-FFF2-40B4-BE49-F238E27FC236}">
                <a16:creationId xmlns:a16="http://schemas.microsoft.com/office/drawing/2014/main" id="{88FB1290-C2AF-45D6-A666-62D0CA460B90}"/>
              </a:ext>
            </a:extLst>
          </p:cNvPr>
          <p:cNvSpPr>
            <a:spLocks xmlns:a="http://schemas.openxmlformats.org/drawingml/2006/main" noGrp="1"/>
          </p:cNvSpPr>
          <p:nvPr/>
        </p:nvSpPr>
        <p:spPr>
          <a:xfrm xmlns:a="http://schemas.openxmlformats.org/drawingml/2006/main">
            <a:off x="904875" y="4762500"/>
            <a:ext cx="101917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defRPr sz="1275" b="1">
                <a:solidFill>
                  <a:srgbClr val="6E6E73"/>
                </a:solidFill>
                <a:latin typeface="Helvetica Neue"/>
                <a:ea typeface="Helvetica Neue"/>
                <a:cs typeface="Helvetica Neue"/>
              </a:defRPr>
            </a:pPr>
            <a:r>
              <a:rPr sz="1275" b="1">
                <a:solidFill>
                  <a:srgbClr val="6E6E73"/>
                </a:solidFill>
                <a:latin typeface="Helvetica Neue"/>
                <a:ea typeface="Helvetica Neue"/>
                <a:cs typeface="Helvetica Neue"/>
              </a:rPr>
              <a:t>reduce work</a:t>
            </a:r>
          </a:p>
        </p:txBody>
      </p:sp>
      <p:sp>
        <p:nvSpPr>
          <p:cNvPr id="60" name="">
            <a:extLst xmlns:a="http://schemas.openxmlformats.org/drawingml/2006/main">
              <a:ext uri="{FF2B5EF4-FFF2-40B4-BE49-F238E27FC236}">
                <a16:creationId xmlns:a16="http://schemas.microsoft.com/office/drawing/2014/main" id="{0EB080F0-7B78-4115-9B98-ED936078D998}"/>
              </a:ext>
            </a:extLst>
          </p:cNvPr>
          <p:cNvSpPr>
            <a:spLocks xmlns:a="http://schemas.openxmlformats.org/drawingml/2006/main" noGrp="1"/>
          </p:cNvSpPr>
          <p:nvPr/>
        </p:nvSpPr>
        <p:spPr>
          <a:xfrm xmlns:a="http://schemas.openxmlformats.org/drawingml/2006/main">
            <a:off x="2667000" y="5734050"/>
            <a:ext cx="6858000" cy="476250"/>
          </a:xfrm>
          <a:prstGeom xmlns:a="http://schemas.openxmlformats.org/drawingml/2006/main" prst="roundRect">
            <a:avLst>
              <a:gd name="adj" fmla="val 24000"/>
            </a:avLst>
          </a:prstGeom>
          <a:noFill xmlns:a="http://schemas.openxmlformats.org/drawingml/2006/main"/>
          <a:ln xmlns:a="http://schemas.openxmlformats.org/drawingml/2006/main" w="17145">
            <a:solidFill>
              <a:srgbClr val="000000"/>
            </a:solidFill>
            <a:prstDash val="solid"/>
          </a:ln>
        </p:spPr>
      </p:sp>
      <p:sp>
        <p:nvSpPr>
          <p:cNvPr id="61" name="">
            <a:extLst xmlns:a="http://schemas.openxmlformats.org/drawingml/2006/main">
              <a:ext uri="{FF2B5EF4-FFF2-40B4-BE49-F238E27FC236}">
                <a16:creationId xmlns:a16="http://schemas.microsoft.com/office/drawing/2014/main" id="{E599AA60-CE72-46F4-A7FF-2AE989A0633C}"/>
              </a:ext>
            </a:extLst>
          </p:cNvPr>
          <p:cNvSpPr>
            <a:spLocks xmlns:a="http://schemas.openxmlformats.org/drawingml/2006/main" noGrp="1"/>
          </p:cNvSpPr>
          <p:nvPr/>
        </p:nvSpPr>
        <p:spPr>
          <a:xfrm xmlns:a="http://schemas.openxmlformats.org/drawingml/2006/main">
            <a:off x="2952750" y="5829300"/>
            <a:ext cx="6286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semantics  →  algorithms  →  systems</a:t>
            </a:r>
          </a:p>
        </p:txBody>
      </p:sp>
    </p:spTree>
    <p:extLst>
      <p:ext uri="{BB962C8B-B14F-4D97-AF65-F5344CB8AC3E}">
        <p14:creationId xmlns:p14="http://schemas.microsoft.com/office/powerpoint/2010/main" val="141487814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8BEC2075-A79E-45B9-B537-CCD4FC9E7BBD}"/>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POSTGRESQL EXAMPLE</a:t>
            </a:r>
          </a:p>
        </p:txBody>
      </p:sp>
      <p:sp>
        <p:nvSpPr>
          <p:cNvPr id="2" name="slide-title">
            <a:extLst xmlns:a="http://schemas.openxmlformats.org/drawingml/2006/main">
              <a:ext uri="{FF2B5EF4-FFF2-40B4-BE49-F238E27FC236}">
                <a16:creationId xmlns:a16="http://schemas.microsoft.com/office/drawing/2014/main" id="{11137836-A2F6-433E-A297-CF8709252B52}"/>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Compilation has a bill.</a:t>
            </a:r>
          </a:p>
        </p:txBody>
      </p:sp>
      <p:sp>
        <p:nvSpPr>
          <p:cNvPr id="3" name="">
            <a:extLst xmlns:a="http://schemas.openxmlformats.org/drawingml/2006/main">
              <a:ext uri="{FF2B5EF4-FFF2-40B4-BE49-F238E27FC236}">
                <a16:creationId xmlns:a16="http://schemas.microsoft.com/office/drawing/2014/main" id="{6B5AADC3-D644-4CB0-98F2-3DBFF5AA3ACE}"/>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4" name="">
            <a:extLst xmlns:a="http://schemas.openxmlformats.org/drawingml/2006/main">
              <a:ext uri="{FF2B5EF4-FFF2-40B4-BE49-F238E27FC236}">
                <a16:creationId xmlns:a16="http://schemas.microsoft.com/office/drawing/2014/main" id="{9E33EB79-9043-4646-BD14-5F32FF25607D}"/>
              </a:ext>
            </a:extLst>
          </p:cNvPr>
          <p:cNvSpPr>
            <a:spLocks xmlns:a="http://schemas.openxmlformats.org/drawingml/2006/main" noGrp="1"/>
          </p:cNvSpPr>
          <p:nvPr/>
        </p:nvSpPr>
        <p:spPr>
          <a:xfrm xmlns:a="http://schemas.openxmlformats.org/drawingml/2006/main">
            <a:off x="2019300" y="1657350"/>
            <a:ext cx="8153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575" b="1">
                <a:solidFill>
                  <a:srgbClr val="000000"/>
                </a:solidFill>
                <a:latin typeface="SFMono-Regular"/>
                <a:ea typeface="SFMono-Regular"/>
                <a:cs typeface="SFMono-Regular"/>
              </a:defRPr>
            </a:pPr>
            <a:r>
              <a:rPr sz="1575" b="1">
                <a:solidFill>
                  <a:srgbClr val="000000"/>
                </a:solidFill>
                <a:latin typeface="SFMono-Regular"/>
                <a:ea typeface="SFMono-Regular"/>
                <a:cs typeface="SFMono-Regular"/>
              </a:rPr>
              <a:t>SELECT SUM(relpages) FROM pg_class;</a:t>
            </a:r>
          </a:p>
        </p:txBody>
      </p:sp>
      <p:sp>
        <p:nvSpPr>
          <p:cNvPr id="5" name="">
            <a:extLst xmlns:a="http://schemas.openxmlformats.org/drawingml/2006/main">
              <a:ext uri="{FF2B5EF4-FFF2-40B4-BE49-F238E27FC236}">
                <a16:creationId xmlns:a16="http://schemas.microsoft.com/office/drawing/2014/main" id="{8080CA38-E332-4C8A-8E1E-1CE18AD67896}"/>
              </a:ext>
            </a:extLst>
          </p:cNvPr>
          <p:cNvSpPr>
            <a:spLocks xmlns:a="http://schemas.openxmlformats.org/drawingml/2006/main" noGrp="1"/>
          </p:cNvSpPr>
          <p:nvPr/>
        </p:nvSpPr>
        <p:spPr>
          <a:xfrm xmlns:a="http://schemas.openxmlformats.org/drawingml/2006/main">
            <a:off x="876300" y="2724150"/>
            <a:ext cx="1695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NO JIT</a:t>
            </a:r>
          </a:p>
        </p:txBody>
      </p:sp>
      <p:sp>
        <p:nvSpPr>
          <p:cNvPr id="6" name="">
            <a:extLst xmlns:a="http://schemas.openxmlformats.org/drawingml/2006/main">
              <a:ext uri="{FF2B5EF4-FFF2-40B4-BE49-F238E27FC236}">
                <a16:creationId xmlns:a16="http://schemas.microsoft.com/office/drawing/2014/main" id="{EBC7BE67-83FB-48CF-83DB-ABC7D31A2793}"/>
              </a:ext>
            </a:extLst>
          </p:cNvPr>
          <p:cNvSpPr>
            <a:spLocks xmlns:a="http://schemas.openxmlformats.org/drawingml/2006/main" noGrp="1"/>
          </p:cNvSpPr>
          <p:nvPr/>
        </p:nvSpPr>
        <p:spPr>
          <a:xfrm xmlns:a="http://schemas.openxmlformats.org/drawingml/2006/main">
            <a:off x="2914650" y="2686050"/>
            <a:ext cx="347663" cy="342900"/>
          </a:xfrm>
          <a:prstGeom xmlns:a="http://schemas.openxmlformats.org/drawingml/2006/main" prst="roundRect">
            <a:avLst>
              <a:gd name="adj" fmla="val 8333"/>
            </a:avLst>
          </a:prstGeom>
          <a:solidFill xmlns:a="http://schemas.openxmlformats.org/drawingml/2006/main">
            <a:srgbClr val="000000"/>
          </a:solidFill>
          <a:ln xmlns:a="http://schemas.openxmlformats.org/drawingml/2006/main" w="9525">
            <a:solidFill>
              <a:srgbClr val="000000"/>
            </a:solidFill>
            <a:prstDash val="solid"/>
          </a:ln>
        </p:spPr>
      </p:sp>
      <p:sp>
        <p:nvSpPr>
          <p:cNvPr id="7" name="">
            <a:extLst xmlns:a="http://schemas.openxmlformats.org/drawingml/2006/main">
              <a:ext uri="{FF2B5EF4-FFF2-40B4-BE49-F238E27FC236}">
                <a16:creationId xmlns:a16="http://schemas.microsoft.com/office/drawing/2014/main" id="{AC64E92A-48EE-4CE1-A6D0-DDA5614FEE10}"/>
              </a:ext>
            </a:extLst>
          </p:cNvPr>
          <p:cNvSpPr>
            <a:spLocks xmlns:a="http://schemas.openxmlformats.org/drawingml/2006/main" noGrp="1"/>
          </p:cNvSpPr>
          <p:nvPr/>
        </p:nvSpPr>
        <p:spPr>
          <a:xfrm xmlns:a="http://schemas.openxmlformats.org/drawingml/2006/main">
            <a:off x="9525000" y="2686050"/>
            <a:ext cx="17526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r">
              <a:buNone/>
              <a:defRPr sz="1875" b="1">
                <a:solidFill>
                  <a:srgbClr val="000000"/>
                </a:solidFill>
                <a:latin typeface="SFMono-Regular"/>
                <a:ea typeface="SFMono-Regular"/>
                <a:cs typeface="SFMono-Regular"/>
              </a:defRPr>
            </a:pPr>
            <a:r>
              <a:rPr sz="1875" b="1">
                <a:solidFill>
                  <a:srgbClr val="000000"/>
                </a:solidFill>
                <a:latin typeface="SFMono-Regular"/>
                <a:ea typeface="SFMono-Regular"/>
                <a:cs typeface="SFMono-Regular"/>
              </a:rPr>
              <a:t>0.365 ms</a:t>
            </a:r>
          </a:p>
        </p:txBody>
      </p:sp>
      <p:sp>
        <p:nvSpPr>
          <p:cNvPr id="8" name="">
            <a:extLst xmlns:a="http://schemas.openxmlformats.org/drawingml/2006/main">
              <a:ext uri="{FF2B5EF4-FFF2-40B4-BE49-F238E27FC236}">
                <a16:creationId xmlns:a16="http://schemas.microsoft.com/office/drawing/2014/main" id="{EE5BFBA6-4DE4-4257-A2F1-CDB292656F0E}"/>
              </a:ext>
            </a:extLst>
          </p:cNvPr>
          <p:cNvSpPr>
            <a:spLocks xmlns:a="http://schemas.openxmlformats.org/drawingml/2006/main" noGrp="1"/>
          </p:cNvSpPr>
          <p:nvPr/>
        </p:nvSpPr>
        <p:spPr>
          <a:xfrm xmlns:a="http://schemas.openxmlformats.org/drawingml/2006/main">
            <a:off x="876300" y="4076700"/>
            <a:ext cx="1695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FORCED JIT</a:t>
            </a:r>
          </a:p>
        </p:txBody>
      </p:sp>
      <p:sp>
        <p:nvSpPr>
          <p:cNvPr id="9" name="">
            <a:extLst xmlns:a="http://schemas.openxmlformats.org/drawingml/2006/main">
              <a:ext uri="{FF2B5EF4-FFF2-40B4-BE49-F238E27FC236}">
                <a16:creationId xmlns:a16="http://schemas.microsoft.com/office/drawing/2014/main" id="{F05E0A06-63C9-412D-8BA7-5F00B06E9454}"/>
              </a:ext>
            </a:extLst>
          </p:cNvPr>
          <p:cNvSpPr>
            <a:spLocks xmlns:a="http://schemas.openxmlformats.org/drawingml/2006/main" noGrp="1"/>
          </p:cNvSpPr>
          <p:nvPr/>
        </p:nvSpPr>
        <p:spPr>
          <a:xfrm xmlns:a="http://schemas.openxmlformats.org/drawingml/2006/main">
            <a:off x="2914650" y="4000500"/>
            <a:ext cx="6766560" cy="495300"/>
          </a:xfrm>
          <a:prstGeom xmlns:a="http://schemas.openxmlformats.org/drawingml/2006/main" prst="roundRect">
            <a:avLst>
              <a:gd name="adj" fmla="val 5769"/>
            </a:avLst>
          </a:prstGeom>
          <a:solidFill xmlns:a="http://schemas.openxmlformats.org/drawingml/2006/main">
            <a:srgbClr val="A1A1A6"/>
          </a:solidFill>
          <a:ln xmlns:a="http://schemas.openxmlformats.org/drawingml/2006/main" w="9525">
            <a:solidFill>
              <a:srgbClr val="A1A1A6"/>
            </a:solidFill>
            <a:prstDash val="solid"/>
          </a:ln>
        </p:spPr>
      </p:sp>
      <p:sp>
        <p:nvSpPr>
          <p:cNvPr id="10" name="">
            <a:extLst xmlns:a="http://schemas.openxmlformats.org/drawingml/2006/main">
              <a:ext uri="{FF2B5EF4-FFF2-40B4-BE49-F238E27FC236}">
                <a16:creationId xmlns:a16="http://schemas.microsoft.com/office/drawing/2014/main" id="{796CC398-93F5-4043-ACAB-E199CE709662}"/>
              </a:ext>
            </a:extLst>
          </p:cNvPr>
          <p:cNvSpPr>
            <a:spLocks xmlns:a="http://schemas.openxmlformats.org/drawingml/2006/main" noGrp="1"/>
          </p:cNvSpPr>
          <p:nvPr/>
        </p:nvSpPr>
        <p:spPr>
          <a:xfrm xmlns:a="http://schemas.openxmlformats.org/drawingml/2006/main">
            <a:off x="9681210" y="4000500"/>
            <a:ext cx="297180" cy="495300"/>
          </a:xfrm>
          <a:prstGeom xmlns:a="http://schemas.openxmlformats.org/drawingml/2006/main" prst="rect">
            <a:avLst/>
          </a:prstGeom>
          <a:solidFill xmlns:a="http://schemas.openxmlformats.org/drawingml/2006/main">
            <a:srgbClr val="000000"/>
          </a:solidFill>
          <a:ln xmlns:a="http://schemas.openxmlformats.org/drawingml/2006/main" w="9525">
            <a:solidFill>
              <a:srgbClr val="000000"/>
            </a:solidFill>
            <a:prstDash val="solid"/>
          </a:ln>
        </p:spPr>
      </p:sp>
      <p:sp>
        <p:nvSpPr>
          <p:cNvPr id="11" name="">
            <a:extLst xmlns:a="http://schemas.openxmlformats.org/drawingml/2006/main">
              <a:ext uri="{FF2B5EF4-FFF2-40B4-BE49-F238E27FC236}">
                <a16:creationId xmlns:a16="http://schemas.microsoft.com/office/drawing/2014/main" id="{4C1BFB5A-51D2-4AB0-B53A-409C79050F1C}"/>
              </a:ext>
            </a:extLst>
          </p:cNvPr>
          <p:cNvSpPr>
            <a:spLocks xmlns:a="http://schemas.openxmlformats.org/drawingml/2006/main" noGrp="1"/>
          </p:cNvSpPr>
          <p:nvPr/>
        </p:nvSpPr>
        <p:spPr>
          <a:xfrm xmlns:a="http://schemas.openxmlformats.org/drawingml/2006/main">
            <a:off x="3143250" y="4124325"/>
            <a:ext cx="60769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350" b="1">
                <a:solidFill>
                  <a:srgbClr val="FFFFFF"/>
                </a:solidFill>
                <a:latin typeface="SFMono-Regular"/>
                <a:ea typeface="SFMono-Regular"/>
                <a:cs typeface="SFMono-Regular"/>
              </a:defRPr>
            </a:pPr>
            <a:r>
              <a:rPr sz="1350" b="1">
                <a:solidFill>
                  <a:srgbClr val="FFFFFF"/>
                </a:solidFill>
                <a:latin typeface="SFMono-Regular"/>
                <a:ea typeface="SFMono-Regular"/>
                <a:cs typeface="SFMono-Regular"/>
              </a:rPr>
              <a:t>JIT  7.104 ms</a:t>
            </a:r>
          </a:p>
        </p:txBody>
      </p:sp>
      <p:sp>
        <p:nvSpPr>
          <p:cNvPr id="12" name="">
            <a:extLst xmlns:a="http://schemas.openxmlformats.org/drawingml/2006/main">
              <a:ext uri="{FF2B5EF4-FFF2-40B4-BE49-F238E27FC236}">
                <a16:creationId xmlns:a16="http://schemas.microsoft.com/office/drawing/2014/main" id="{1ED49E3D-F47B-4C9A-AAE4-7A4297736366}"/>
              </a:ext>
            </a:extLst>
          </p:cNvPr>
          <p:cNvSpPr>
            <a:spLocks xmlns:a="http://schemas.openxmlformats.org/drawingml/2006/main" noGrp="1"/>
          </p:cNvSpPr>
          <p:nvPr/>
        </p:nvSpPr>
        <p:spPr>
          <a:xfrm xmlns:a="http://schemas.openxmlformats.org/drawingml/2006/main">
            <a:off x="9525000" y="4629150"/>
            <a:ext cx="17526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r">
              <a:buNone/>
              <a:defRPr sz="1875" b="1">
                <a:solidFill>
                  <a:srgbClr val="000000"/>
                </a:solidFill>
                <a:latin typeface="SFMono-Regular"/>
                <a:ea typeface="SFMono-Regular"/>
                <a:cs typeface="SFMono-Regular"/>
              </a:defRPr>
            </a:pPr>
            <a:r>
              <a:rPr sz="1875" b="1">
                <a:solidFill>
                  <a:srgbClr val="000000"/>
                </a:solidFill>
                <a:latin typeface="SFMono-Regular"/>
                <a:ea typeface="SFMono-Regular"/>
                <a:cs typeface="SFMono-Regular"/>
              </a:rPr>
              <a:t>7.416 ms</a:t>
            </a:r>
          </a:p>
        </p:txBody>
      </p:sp>
      <p:sp>
        <p:nvSpPr>
          <p:cNvPr id="13" name="">
            <a:extLst xmlns:a="http://schemas.openxmlformats.org/drawingml/2006/main">
              <a:ext uri="{FF2B5EF4-FFF2-40B4-BE49-F238E27FC236}">
                <a16:creationId xmlns:a16="http://schemas.microsoft.com/office/drawing/2014/main" id="{389F9497-B1A5-4163-9B86-ACE2C7D9FD93}"/>
              </a:ext>
            </a:extLst>
          </p:cNvPr>
          <p:cNvSpPr>
            <a:spLocks xmlns:a="http://schemas.openxmlformats.org/drawingml/2006/main" noGrp="1"/>
          </p:cNvSpPr>
          <p:nvPr/>
        </p:nvSpPr>
        <p:spPr>
          <a:xfrm xmlns:a="http://schemas.openxmlformats.org/drawingml/2006/main">
            <a:off x="2914650" y="5219700"/>
            <a:ext cx="76200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4" name="">
            <a:extLst xmlns:a="http://schemas.openxmlformats.org/drawingml/2006/main">
              <a:ext uri="{FF2B5EF4-FFF2-40B4-BE49-F238E27FC236}">
                <a16:creationId xmlns:a16="http://schemas.microsoft.com/office/drawing/2014/main" id="{4859BC9B-CA70-4881-969A-AA3D47009287}"/>
              </a:ext>
            </a:extLst>
          </p:cNvPr>
          <p:cNvSpPr>
            <a:spLocks xmlns:a="http://schemas.openxmlformats.org/drawingml/2006/main" noGrp="1"/>
          </p:cNvSpPr>
          <p:nvPr/>
        </p:nvSpPr>
        <p:spPr>
          <a:xfrm xmlns:a="http://schemas.openxmlformats.org/drawingml/2006/main">
            <a:off x="2914650" y="5219700"/>
            <a:ext cx="0" cy="9525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5" name="">
            <a:extLst xmlns:a="http://schemas.openxmlformats.org/drawingml/2006/main">
              <a:ext uri="{FF2B5EF4-FFF2-40B4-BE49-F238E27FC236}">
                <a16:creationId xmlns:a16="http://schemas.microsoft.com/office/drawing/2014/main" id="{3955AEFE-D957-4B47-B20B-6CE682D3651B}"/>
              </a:ext>
            </a:extLst>
          </p:cNvPr>
          <p:cNvSpPr>
            <a:spLocks xmlns:a="http://schemas.openxmlformats.org/drawingml/2006/main" noGrp="1"/>
          </p:cNvSpPr>
          <p:nvPr/>
        </p:nvSpPr>
        <p:spPr>
          <a:xfrm xmlns:a="http://schemas.openxmlformats.org/drawingml/2006/main">
            <a:off x="2724150" y="537210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00" b="0">
                <a:solidFill>
                  <a:srgbClr val="6E6E73"/>
                </a:solidFill>
                <a:latin typeface="SFMono-Regular"/>
                <a:ea typeface="SFMono-Regular"/>
                <a:cs typeface="SFMono-Regular"/>
              </a:defRPr>
            </a:pPr>
            <a:r>
              <a:rPr sz="900" b="0">
                <a:solidFill>
                  <a:srgbClr val="6E6E73"/>
                </a:solidFill>
                <a:latin typeface="SFMono-Regular"/>
                <a:ea typeface="SFMono-Regular"/>
                <a:cs typeface="SFMono-Regular"/>
              </a:rPr>
              <a:t>0</a:t>
            </a:r>
          </a:p>
        </p:txBody>
      </p:sp>
      <p:sp>
        <p:nvSpPr>
          <p:cNvPr id="16" name="">
            <a:extLst xmlns:a="http://schemas.openxmlformats.org/drawingml/2006/main">
              <a:ext uri="{FF2B5EF4-FFF2-40B4-BE49-F238E27FC236}">
                <a16:creationId xmlns:a16="http://schemas.microsoft.com/office/drawing/2014/main" id="{F8694C72-07E4-46E4-9D3B-7486DB871C89}"/>
              </a:ext>
            </a:extLst>
          </p:cNvPr>
          <p:cNvSpPr>
            <a:spLocks xmlns:a="http://schemas.openxmlformats.org/drawingml/2006/main" noGrp="1"/>
          </p:cNvSpPr>
          <p:nvPr/>
        </p:nvSpPr>
        <p:spPr>
          <a:xfrm xmlns:a="http://schemas.openxmlformats.org/drawingml/2006/main">
            <a:off x="4819650" y="5219700"/>
            <a:ext cx="0" cy="9525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7" name="">
            <a:extLst xmlns:a="http://schemas.openxmlformats.org/drawingml/2006/main">
              <a:ext uri="{FF2B5EF4-FFF2-40B4-BE49-F238E27FC236}">
                <a16:creationId xmlns:a16="http://schemas.microsoft.com/office/drawing/2014/main" id="{8CC75B33-FB45-4DDD-B07A-1BEC221E35C0}"/>
              </a:ext>
            </a:extLst>
          </p:cNvPr>
          <p:cNvSpPr>
            <a:spLocks xmlns:a="http://schemas.openxmlformats.org/drawingml/2006/main" noGrp="1"/>
          </p:cNvSpPr>
          <p:nvPr/>
        </p:nvSpPr>
        <p:spPr>
          <a:xfrm xmlns:a="http://schemas.openxmlformats.org/drawingml/2006/main">
            <a:off x="4629150" y="537210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00" b="0">
                <a:solidFill>
                  <a:srgbClr val="6E6E73"/>
                </a:solidFill>
                <a:latin typeface="SFMono-Regular"/>
                <a:ea typeface="SFMono-Regular"/>
                <a:cs typeface="SFMono-Regular"/>
              </a:defRPr>
            </a:pPr>
            <a:r>
              <a:rPr sz="900" b="0">
                <a:solidFill>
                  <a:srgbClr val="6E6E73"/>
                </a:solidFill>
                <a:latin typeface="SFMono-Regular"/>
                <a:ea typeface="SFMono-Regular"/>
                <a:cs typeface="SFMono-Regular"/>
              </a:rPr>
              <a:t>2</a:t>
            </a:r>
          </a:p>
        </p:txBody>
      </p:sp>
      <p:sp>
        <p:nvSpPr>
          <p:cNvPr id="18" name="">
            <a:extLst xmlns:a="http://schemas.openxmlformats.org/drawingml/2006/main">
              <a:ext uri="{FF2B5EF4-FFF2-40B4-BE49-F238E27FC236}">
                <a16:creationId xmlns:a16="http://schemas.microsoft.com/office/drawing/2014/main" id="{96CDD9BF-256F-45D1-B6AB-8A0577033ADB}"/>
              </a:ext>
            </a:extLst>
          </p:cNvPr>
          <p:cNvSpPr>
            <a:spLocks xmlns:a="http://schemas.openxmlformats.org/drawingml/2006/main" noGrp="1"/>
          </p:cNvSpPr>
          <p:nvPr/>
        </p:nvSpPr>
        <p:spPr>
          <a:xfrm xmlns:a="http://schemas.openxmlformats.org/drawingml/2006/main">
            <a:off x="6724650" y="5219700"/>
            <a:ext cx="0" cy="9525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9" name="">
            <a:extLst xmlns:a="http://schemas.openxmlformats.org/drawingml/2006/main">
              <a:ext uri="{FF2B5EF4-FFF2-40B4-BE49-F238E27FC236}">
                <a16:creationId xmlns:a16="http://schemas.microsoft.com/office/drawing/2014/main" id="{CCA3CA4B-F1EC-4216-95EE-6391F419A2B2}"/>
              </a:ext>
            </a:extLst>
          </p:cNvPr>
          <p:cNvSpPr>
            <a:spLocks xmlns:a="http://schemas.openxmlformats.org/drawingml/2006/main" noGrp="1"/>
          </p:cNvSpPr>
          <p:nvPr/>
        </p:nvSpPr>
        <p:spPr>
          <a:xfrm xmlns:a="http://schemas.openxmlformats.org/drawingml/2006/main">
            <a:off x="6534150" y="537210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00" b="0">
                <a:solidFill>
                  <a:srgbClr val="6E6E73"/>
                </a:solidFill>
                <a:latin typeface="SFMono-Regular"/>
                <a:ea typeface="SFMono-Regular"/>
                <a:cs typeface="SFMono-Regular"/>
              </a:defRPr>
            </a:pPr>
            <a:r>
              <a:rPr sz="900" b="0">
                <a:solidFill>
                  <a:srgbClr val="6E6E73"/>
                </a:solidFill>
                <a:latin typeface="SFMono-Regular"/>
                <a:ea typeface="SFMono-Regular"/>
                <a:cs typeface="SFMono-Regular"/>
              </a:rPr>
              <a:t>4</a:t>
            </a:r>
          </a:p>
        </p:txBody>
      </p:sp>
      <p:sp>
        <p:nvSpPr>
          <p:cNvPr id="20" name="">
            <a:extLst xmlns:a="http://schemas.openxmlformats.org/drawingml/2006/main">
              <a:ext uri="{FF2B5EF4-FFF2-40B4-BE49-F238E27FC236}">
                <a16:creationId xmlns:a16="http://schemas.microsoft.com/office/drawing/2014/main" id="{0FA746FF-BBAD-4317-BCB3-E76EF1F17651}"/>
              </a:ext>
            </a:extLst>
          </p:cNvPr>
          <p:cNvSpPr>
            <a:spLocks xmlns:a="http://schemas.openxmlformats.org/drawingml/2006/main" noGrp="1"/>
          </p:cNvSpPr>
          <p:nvPr/>
        </p:nvSpPr>
        <p:spPr>
          <a:xfrm xmlns:a="http://schemas.openxmlformats.org/drawingml/2006/main">
            <a:off x="8629650" y="5219700"/>
            <a:ext cx="0" cy="9525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21" name="">
            <a:extLst xmlns:a="http://schemas.openxmlformats.org/drawingml/2006/main">
              <a:ext uri="{FF2B5EF4-FFF2-40B4-BE49-F238E27FC236}">
                <a16:creationId xmlns:a16="http://schemas.microsoft.com/office/drawing/2014/main" id="{E6AC9024-5651-4040-BF13-567C15ABB0A8}"/>
              </a:ext>
            </a:extLst>
          </p:cNvPr>
          <p:cNvSpPr>
            <a:spLocks xmlns:a="http://schemas.openxmlformats.org/drawingml/2006/main" noGrp="1"/>
          </p:cNvSpPr>
          <p:nvPr/>
        </p:nvSpPr>
        <p:spPr>
          <a:xfrm xmlns:a="http://schemas.openxmlformats.org/drawingml/2006/main">
            <a:off x="8439150" y="537210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00" b="0">
                <a:solidFill>
                  <a:srgbClr val="6E6E73"/>
                </a:solidFill>
                <a:latin typeface="SFMono-Regular"/>
                <a:ea typeface="SFMono-Regular"/>
                <a:cs typeface="SFMono-Regular"/>
              </a:defRPr>
            </a:pPr>
            <a:r>
              <a:rPr sz="900" b="0">
                <a:solidFill>
                  <a:srgbClr val="6E6E73"/>
                </a:solidFill>
                <a:latin typeface="SFMono-Regular"/>
                <a:ea typeface="SFMono-Regular"/>
                <a:cs typeface="SFMono-Regular"/>
              </a:rPr>
              <a:t>6</a:t>
            </a:r>
          </a:p>
        </p:txBody>
      </p:sp>
      <p:sp>
        <p:nvSpPr>
          <p:cNvPr id="22" name="">
            <a:extLst xmlns:a="http://schemas.openxmlformats.org/drawingml/2006/main">
              <a:ext uri="{FF2B5EF4-FFF2-40B4-BE49-F238E27FC236}">
                <a16:creationId xmlns:a16="http://schemas.microsoft.com/office/drawing/2014/main" id="{C11BE467-6EF3-421D-931B-6B1FDEED14B4}"/>
              </a:ext>
            </a:extLst>
          </p:cNvPr>
          <p:cNvSpPr>
            <a:spLocks xmlns:a="http://schemas.openxmlformats.org/drawingml/2006/main" noGrp="1"/>
          </p:cNvSpPr>
          <p:nvPr/>
        </p:nvSpPr>
        <p:spPr>
          <a:xfrm xmlns:a="http://schemas.openxmlformats.org/drawingml/2006/main">
            <a:off x="10534650" y="5219700"/>
            <a:ext cx="0" cy="9525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23" name="">
            <a:extLst xmlns:a="http://schemas.openxmlformats.org/drawingml/2006/main">
              <a:ext uri="{FF2B5EF4-FFF2-40B4-BE49-F238E27FC236}">
                <a16:creationId xmlns:a16="http://schemas.microsoft.com/office/drawing/2014/main" id="{35799764-C66A-4F4F-A6EE-F1A24C5EF647}"/>
              </a:ext>
            </a:extLst>
          </p:cNvPr>
          <p:cNvSpPr>
            <a:spLocks xmlns:a="http://schemas.openxmlformats.org/drawingml/2006/main" noGrp="1"/>
          </p:cNvSpPr>
          <p:nvPr/>
        </p:nvSpPr>
        <p:spPr>
          <a:xfrm xmlns:a="http://schemas.openxmlformats.org/drawingml/2006/main">
            <a:off x="10344150" y="5372100"/>
            <a:ext cx="38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900" b="0">
                <a:solidFill>
                  <a:srgbClr val="6E6E73"/>
                </a:solidFill>
                <a:latin typeface="SFMono-Regular"/>
                <a:ea typeface="SFMono-Regular"/>
                <a:cs typeface="SFMono-Regular"/>
              </a:defRPr>
            </a:pPr>
            <a:r>
              <a:rPr sz="900" b="0">
                <a:solidFill>
                  <a:srgbClr val="6E6E73"/>
                </a:solidFill>
                <a:latin typeface="SFMono-Regular"/>
                <a:ea typeface="SFMono-Regular"/>
                <a:cs typeface="SFMono-Regular"/>
              </a:rPr>
              <a:t>8</a:t>
            </a:r>
          </a:p>
        </p:txBody>
      </p:sp>
      <p:sp>
        <p:nvSpPr>
          <p:cNvPr id="24" name="">
            <a:extLst xmlns:a="http://schemas.openxmlformats.org/drawingml/2006/main">
              <a:ext uri="{FF2B5EF4-FFF2-40B4-BE49-F238E27FC236}">
                <a16:creationId xmlns:a16="http://schemas.microsoft.com/office/drawing/2014/main" id="{E98CE353-74AF-4833-817F-AB99471FD319}"/>
              </a:ext>
            </a:extLst>
          </p:cNvPr>
          <p:cNvSpPr>
            <a:spLocks xmlns:a="http://schemas.openxmlformats.org/drawingml/2006/main" noGrp="1"/>
          </p:cNvSpPr>
          <p:nvPr/>
        </p:nvSpPr>
        <p:spPr>
          <a:xfrm xmlns:a="http://schemas.openxmlformats.org/drawingml/2006/main">
            <a:off x="10648950" y="5181600"/>
            <a:ext cx="5334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975" b="1">
                <a:solidFill>
                  <a:srgbClr val="6E6E73"/>
                </a:solidFill>
                <a:latin typeface="SFMono-Regular"/>
                <a:ea typeface="SFMono-Regular"/>
                <a:cs typeface="SFMono-Regular"/>
              </a:defRPr>
            </a:pPr>
            <a:r>
              <a:rPr sz="975" b="1">
                <a:solidFill>
                  <a:srgbClr val="6E6E73"/>
                </a:solidFill>
                <a:latin typeface="SFMono-Regular"/>
                <a:ea typeface="SFMono-Regular"/>
                <a:cs typeface="SFMono-Regular"/>
              </a:rPr>
              <a:t>ms</a:t>
            </a:r>
          </a:p>
        </p:txBody>
      </p:sp>
    </p:spTree>
    <p:extLst>
      <p:ext uri="{BB962C8B-B14F-4D97-AF65-F5344CB8AC3E}">
        <p14:creationId xmlns:p14="http://schemas.microsoft.com/office/powerpoint/2010/main" val="1557863271"/>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326A9F5E-C6CB-4460-B80E-B3EA30617E9B}"/>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TOOL CHOICE</a:t>
            </a:r>
          </a:p>
        </p:txBody>
      </p:sp>
      <p:sp>
        <p:nvSpPr>
          <p:cNvPr id="2" name="slide-title">
            <a:extLst xmlns:a="http://schemas.openxmlformats.org/drawingml/2006/main">
              <a:ext uri="{FF2B5EF4-FFF2-40B4-BE49-F238E27FC236}">
                <a16:creationId xmlns:a16="http://schemas.microsoft.com/office/drawing/2014/main" id="{1FAF12BA-AEB8-4F34-A1FA-79DFF7649170}"/>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98932"/>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A query compiler needs two kinds of power.</a:t>
            </a:r>
          </a:p>
        </p:txBody>
      </p:sp>
      <p:sp>
        <p:nvSpPr>
          <p:cNvPr id="3" name="">
            <a:extLst xmlns:a="http://schemas.openxmlformats.org/drawingml/2006/main">
              <a:ext uri="{FF2B5EF4-FFF2-40B4-BE49-F238E27FC236}">
                <a16:creationId xmlns:a16="http://schemas.microsoft.com/office/drawing/2014/main" id="{887C57C4-CC23-49D9-8AF7-02B81D27B349}"/>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8" name="">
            <a:extLst xmlns:a="http://schemas.openxmlformats.org/drawingml/2006/main">
              <a:ext uri="{FF2B5EF4-FFF2-40B4-BE49-F238E27FC236}">
                <a16:creationId xmlns:a16="http://schemas.microsoft.com/office/drawing/2014/main" id="{0F540590-23F1-4DB4-9D26-0D268310927F}"/>
              </a:ext>
            </a:extLst>
          </p:cNvPr>
          <p:cNvSpPr>
            <a:spLocks xmlns:a="http://schemas.openxmlformats.org/drawingml/2006/main" noGrp="1"/>
          </p:cNvSpPr>
          <p:nvPr/>
        </p:nvSpPr>
        <p:spPr>
          <a:xfrm xmlns:a="http://schemas.openxmlformats.org/drawingml/2006/main">
            <a:off x="914400" y="167640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COMPILER</a:t>
            </a:r>
          </a:p>
        </p:txBody>
      </p:sp>
      <p:sp>
        <p:nvSpPr>
          <p:cNvPr id="19" name="">
            <a:extLst xmlns:a="http://schemas.openxmlformats.org/drawingml/2006/main">
              <a:ext uri="{FF2B5EF4-FFF2-40B4-BE49-F238E27FC236}">
                <a16:creationId xmlns:a16="http://schemas.microsoft.com/office/drawing/2014/main" id="{95C55C54-2E1E-4DBD-8DCE-CE402402086F}"/>
              </a:ext>
            </a:extLst>
          </p:cNvPr>
          <p:cNvSpPr>
            <a:spLocks xmlns:a="http://schemas.openxmlformats.org/drawingml/2006/main" noGrp="1"/>
          </p:cNvSpPr>
          <p:nvPr/>
        </p:nvSpPr>
        <p:spPr>
          <a:xfrm xmlns:a="http://schemas.openxmlformats.org/drawingml/2006/main">
            <a:off x="6705600" y="1676400"/>
            <a:ext cx="457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MACHINE</a:t>
            </a:r>
          </a:p>
        </p:txBody>
      </p:sp>
      <p:sp>
        <p:nvSpPr>
          <p:cNvPr id="20" name="">
            <a:extLst xmlns:a="http://schemas.openxmlformats.org/drawingml/2006/main">
              <a:ext uri="{FF2B5EF4-FFF2-40B4-BE49-F238E27FC236}">
                <a16:creationId xmlns:a16="http://schemas.microsoft.com/office/drawing/2014/main" id="{52E2C54F-C92B-4061-AFEF-B262EEE78E0C}"/>
              </a:ext>
            </a:extLst>
          </p:cNvPr>
          <p:cNvSpPr>
            <a:spLocks xmlns:a="http://schemas.openxmlformats.org/drawingml/2006/main" noGrp="1"/>
          </p:cNvSpPr>
          <p:nvPr/>
        </p:nvSpPr>
        <p:spPr>
          <a:xfrm xmlns:a="http://schemas.openxmlformats.org/drawingml/2006/main">
            <a:off x="6096000" y="1771650"/>
            <a:ext cx="0" cy="2876550"/>
          </a:xfrm>
          <a:prstGeom xmlns:a="http://schemas.openxmlformats.org/drawingml/2006/main" prst="line">
            <a:avLst/>
          </a:prstGeom>
          <a:noFill xmlns:a="http://schemas.openxmlformats.org/drawingml/2006/main"/>
          <a:ln xmlns:a="http://schemas.openxmlformats.org/drawingml/2006/main" w="11430">
            <a:solidFill>
              <a:srgbClr val="D2D2D7"/>
            </a:solidFill>
            <a:prstDash val="solid"/>
          </a:ln>
        </p:spPr>
      </p:sp>
      <p:sp>
        <p:nvSpPr>
          <p:cNvPr id="21" name="">
            <a:extLst xmlns:a="http://schemas.openxmlformats.org/drawingml/2006/main">
              <a:ext uri="{FF2B5EF4-FFF2-40B4-BE49-F238E27FC236}">
                <a16:creationId xmlns:a16="http://schemas.microsoft.com/office/drawing/2014/main" id="{74C5DCC4-B4B7-4FE3-96CE-56C1F32FF65B}"/>
              </a:ext>
            </a:extLst>
          </p:cNvPr>
          <p:cNvSpPr>
            <a:spLocks xmlns:a="http://schemas.openxmlformats.org/drawingml/2006/main" noGrp="1"/>
          </p:cNvSpPr>
          <p:nvPr/>
        </p:nvSpPr>
        <p:spPr>
          <a:xfrm xmlns:a="http://schemas.openxmlformats.org/drawingml/2006/main">
            <a:off x="914400" y="2171700"/>
            <a:ext cx="1619250" cy="609600"/>
          </a:xfrm>
          <a:prstGeom xmlns:a="http://schemas.openxmlformats.org/drawingml/2006/main" prst="roundRect">
            <a:avLst>
              <a:gd name="adj" fmla="val 15625"/>
            </a:avLst>
          </a:prstGeom>
          <a:solidFill xmlns:a="http://schemas.openxmlformats.org/drawingml/2006/main">
            <a:srgbClr val="000000"/>
          </a:solidFill>
          <a:ln xmlns:a="http://schemas.openxmlformats.org/drawingml/2006/main" w="9525">
            <a:solidFill>
              <a:srgbClr val="000000"/>
            </a:solidFill>
            <a:prstDash val="solid"/>
          </a:ln>
        </p:spPr>
      </p:sp>
      <p:sp>
        <p:nvSpPr>
          <p:cNvPr id="22" name="">
            <a:extLst xmlns:a="http://schemas.openxmlformats.org/drawingml/2006/main">
              <a:ext uri="{FF2B5EF4-FFF2-40B4-BE49-F238E27FC236}">
                <a16:creationId xmlns:a16="http://schemas.microsoft.com/office/drawing/2014/main" id="{250A017E-B33C-4677-BF8D-49DE8877E651}"/>
              </a:ext>
            </a:extLst>
          </p:cNvPr>
          <p:cNvSpPr>
            <a:spLocks xmlns:a="http://schemas.openxmlformats.org/drawingml/2006/main" noGrp="1"/>
          </p:cNvSpPr>
          <p:nvPr/>
        </p:nvSpPr>
        <p:spPr>
          <a:xfrm xmlns:a="http://schemas.openxmlformats.org/drawingml/2006/main">
            <a:off x="1066800" y="2305050"/>
            <a:ext cx="13144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650" b="1">
                <a:solidFill>
                  <a:srgbClr val="FFFFFF"/>
                </a:solidFill>
                <a:latin typeface="Menlo"/>
                <a:ea typeface="Menlo"/>
                <a:cs typeface="Menlo"/>
              </a:defRPr>
            </a:pPr>
            <a:r>
              <a:rPr sz="1650" b="1">
                <a:solidFill>
                  <a:srgbClr val="FFFFFF"/>
                </a:solidFill>
                <a:latin typeface="Menlo"/>
                <a:ea typeface="Menlo"/>
                <a:cs typeface="Menlo"/>
              </a:rPr>
              <a:t>mini_linq!</a:t>
            </a:r>
          </a:p>
        </p:txBody>
      </p:sp>
      <p:sp>
        <p:nvSpPr>
          <p:cNvPr id="23" name="">
            <a:extLst xmlns:a="http://schemas.openxmlformats.org/drawingml/2006/main">
              <a:ext uri="{FF2B5EF4-FFF2-40B4-BE49-F238E27FC236}">
                <a16:creationId xmlns:a16="http://schemas.microsoft.com/office/drawing/2014/main" id="{04F397FE-675C-446B-8201-C776E872CDFD}"/>
              </a:ext>
            </a:extLst>
          </p:cNvPr>
          <p:cNvSpPr>
            <a:spLocks xmlns:a="http://schemas.openxmlformats.org/drawingml/2006/main" noGrp="1"/>
          </p:cNvSpPr>
          <p:nvPr/>
        </p:nvSpPr>
        <p:spPr>
          <a:xfrm xmlns:a="http://schemas.openxmlformats.org/drawingml/2006/main">
            <a:off x="2524125" y="2466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24" name="">
            <a:extLst xmlns:a="http://schemas.openxmlformats.org/drawingml/2006/main">
              <a:ext uri="{FF2B5EF4-FFF2-40B4-BE49-F238E27FC236}">
                <a16:creationId xmlns:a16="http://schemas.microsoft.com/office/drawing/2014/main" id="{679887F6-946B-4531-B11D-92C24A7D19D1}"/>
              </a:ext>
            </a:extLst>
          </p:cNvPr>
          <p:cNvSpPr>
            <a:spLocks xmlns:a="http://schemas.openxmlformats.org/drawingml/2006/main" noGrp="1"/>
          </p:cNvSpPr>
          <p:nvPr/>
        </p:nvSpPr>
        <p:spPr>
          <a:xfrm xmlns:a="http://schemas.openxmlformats.org/drawingml/2006/main">
            <a:off x="3095625" y="2466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69" name=""/>
          <p:cNvCxnSpPr>
            <a:stCxn xmlns:a="http://schemas.openxmlformats.org/drawingml/2006/main" id="23" idx="6"/>
            <a:endCxn xmlns:a="http://schemas.openxmlformats.org/drawingml/2006/main" id="24" idx="2"/>
          </p:cNvCxnSpPr>
          <p:nvPr/>
        </p:nvCxnSpPr>
        <p:spPr>
          <a:xfrm xmlns:a="http://schemas.openxmlformats.org/drawingml/2006/main">
            <a:off x="2543175" y="2476500"/>
            <a:ext cx="552450" cy="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26" name="">
            <a:extLst xmlns:a="http://schemas.openxmlformats.org/drawingml/2006/main">
              <a:ext uri="{FF2B5EF4-FFF2-40B4-BE49-F238E27FC236}">
                <a16:creationId xmlns:a16="http://schemas.microsoft.com/office/drawing/2014/main" id="{5BE3802B-D51A-44F5-90C7-C7A5CF44CEEA}"/>
              </a:ext>
            </a:extLst>
          </p:cNvPr>
          <p:cNvSpPr>
            <a:spLocks xmlns:a="http://schemas.openxmlformats.org/drawingml/2006/main" noGrp="1"/>
          </p:cNvSpPr>
          <p:nvPr/>
        </p:nvSpPr>
        <p:spPr>
          <a:xfrm xmlns:a="http://schemas.openxmlformats.org/drawingml/2006/main">
            <a:off x="3105150" y="2038350"/>
            <a:ext cx="1066800" cy="876300"/>
          </a:xfrm>
          <a:prstGeom xmlns:a="http://schemas.openxmlformats.org/drawingml/2006/main" prst="ellipse">
            <a:avLst/>
          </a:prstGeom>
          <a:solidFill xmlns:a="http://schemas.openxmlformats.org/drawingml/2006/main">
            <a:srgbClr val="FFFFFF"/>
          </a:solidFill>
          <a:ln xmlns:a="http://schemas.openxmlformats.org/drawingml/2006/main" w="13335">
            <a:solidFill>
              <a:srgbClr val="000000"/>
            </a:solidFill>
            <a:prstDash val="solid"/>
          </a:ln>
        </p:spPr>
      </p:sp>
      <p:sp>
        <p:nvSpPr>
          <p:cNvPr id="27" name="">
            <a:extLst xmlns:a="http://schemas.openxmlformats.org/drawingml/2006/main">
              <a:ext uri="{FF2B5EF4-FFF2-40B4-BE49-F238E27FC236}">
                <a16:creationId xmlns:a16="http://schemas.microsoft.com/office/drawing/2014/main" id="{002DD125-D31B-43A3-A3CD-FBEF4721C1D1}"/>
              </a:ext>
            </a:extLst>
          </p:cNvPr>
          <p:cNvSpPr>
            <a:spLocks xmlns:a="http://schemas.openxmlformats.org/drawingml/2006/main" noGrp="1"/>
          </p:cNvSpPr>
          <p:nvPr/>
        </p:nvSpPr>
        <p:spPr>
          <a:xfrm xmlns:a="http://schemas.openxmlformats.org/drawingml/2006/main">
            <a:off x="3257550" y="2200275"/>
            <a:ext cx="762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111111"/>
                </a:solidFill>
                <a:latin typeface="Helvetica Neue"/>
                <a:ea typeface="Helvetica Neue"/>
                <a:cs typeface="Helvetica Neue"/>
              </a:defRPr>
            </a:pPr>
            <a:r>
              <a:rPr sz="1575" b="1">
                <a:solidFill>
                  <a:srgbClr val="111111"/>
                </a:solidFill>
                <a:latin typeface="Helvetica Neue"/>
                <a:ea typeface="Helvetica Neue"/>
                <a:cs typeface="Helvetica Neue"/>
              </a:rPr>
              <a:t>TYPED</a:t>
            </a:r>
          </a:p>
          <a:p xmlns:a="http://schemas.openxmlformats.org/drawingml/2006/main">
            <a:pPr algn="ctr">
              <a:buNone/>
              <a:defRPr sz="1575" b="1">
                <a:solidFill>
                  <a:srgbClr val="111111"/>
                </a:solidFill>
                <a:latin typeface="Helvetica Neue"/>
                <a:ea typeface="Helvetica Neue"/>
                <a:cs typeface="Helvetica Neue"/>
              </a:defRPr>
            </a:pPr>
            <a:r>
              <a:rPr sz="1575" b="1">
                <a:solidFill>
                  <a:srgbClr val="111111"/>
                </a:solidFill>
                <a:latin typeface="Helvetica Neue"/>
                <a:ea typeface="Helvetica Neue"/>
                <a:cs typeface="Helvetica Neue"/>
              </a:rPr>
              <a:t>IRs</a:t>
            </a:r>
          </a:p>
        </p:txBody>
      </p:sp>
      <p:sp>
        <p:nvSpPr>
          <p:cNvPr id="28" name="">
            <a:extLst xmlns:a="http://schemas.openxmlformats.org/drawingml/2006/main">
              <a:ext uri="{FF2B5EF4-FFF2-40B4-BE49-F238E27FC236}">
                <a16:creationId xmlns:a16="http://schemas.microsoft.com/office/drawing/2014/main" id="{02E02CE0-6E13-4B6D-8F43-8E4D2CE85F9D}"/>
              </a:ext>
            </a:extLst>
          </p:cNvPr>
          <p:cNvSpPr>
            <a:spLocks xmlns:a="http://schemas.openxmlformats.org/drawingml/2006/main" noGrp="1"/>
          </p:cNvSpPr>
          <p:nvPr/>
        </p:nvSpPr>
        <p:spPr>
          <a:xfrm xmlns:a="http://schemas.openxmlformats.org/drawingml/2006/main">
            <a:off x="4162425" y="2466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29" name="">
            <a:extLst xmlns:a="http://schemas.openxmlformats.org/drawingml/2006/main">
              <a:ext uri="{FF2B5EF4-FFF2-40B4-BE49-F238E27FC236}">
                <a16:creationId xmlns:a16="http://schemas.microsoft.com/office/drawing/2014/main" id="{FA8F03E3-347C-4ECF-BF47-E49ADE7C0045}"/>
              </a:ext>
            </a:extLst>
          </p:cNvPr>
          <p:cNvSpPr>
            <a:spLocks xmlns:a="http://schemas.openxmlformats.org/drawingml/2006/main" noGrp="1"/>
          </p:cNvSpPr>
          <p:nvPr/>
        </p:nvSpPr>
        <p:spPr>
          <a:xfrm xmlns:a="http://schemas.openxmlformats.org/drawingml/2006/main">
            <a:off x="4676775" y="246697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74" name=""/>
          <p:cNvCxnSpPr>
            <a:stCxn xmlns:a="http://schemas.openxmlformats.org/drawingml/2006/main" id="28" idx="6"/>
            <a:endCxn xmlns:a="http://schemas.openxmlformats.org/drawingml/2006/main" id="29" idx="2"/>
          </p:cNvCxnSpPr>
          <p:nvPr/>
        </p:nvCxnSpPr>
        <p:spPr>
          <a:xfrm xmlns:a="http://schemas.openxmlformats.org/drawingml/2006/main">
            <a:off x="4181475" y="2476500"/>
            <a:ext cx="495300" cy="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31" name="">
            <a:extLst xmlns:a="http://schemas.openxmlformats.org/drawingml/2006/main">
              <a:ext uri="{FF2B5EF4-FFF2-40B4-BE49-F238E27FC236}">
                <a16:creationId xmlns:a16="http://schemas.microsoft.com/office/drawing/2014/main" id="{364D43DC-2C43-4CE6-99FD-F22BB1FD3EBB}"/>
              </a:ext>
            </a:extLst>
          </p:cNvPr>
          <p:cNvSpPr>
            <a:spLocks xmlns:a="http://schemas.openxmlformats.org/drawingml/2006/main" noGrp="1"/>
          </p:cNvSpPr>
          <p:nvPr/>
        </p:nvSpPr>
        <p:spPr>
          <a:xfrm xmlns:a="http://schemas.openxmlformats.org/drawingml/2006/main">
            <a:off x="4686300" y="2057400"/>
            <a:ext cx="1066800" cy="838200"/>
          </a:xfrm>
          <a:prstGeom xmlns:a="http://schemas.openxmlformats.org/drawingml/2006/main" prst="roundRect">
            <a:avLst>
              <a:gd name="adj" fmla="val 7955"/>
            </a:avLst>
          </a:prstGeom>
          <a:solidFill xmlns:a="http://schemas.openxmlformats.org/drawingml/2006/main">
            <a:srgbClr val="FFFFFF"/>
          </a:solidFill>
          <a:ln xmlns:a="http://schemas.openxmlformats.org/drawingml/2006/main" w="13335">
            <a:solidFill>
              <a:srgbClr val="000000"/>
            </a:solidFill>
            <a:prstDash val="solid"/>
          </a:ln>
        </p:spPr>
      </p:sp>
      <p:sp>
        <p:nvSpPr>
          <p:cNvPr id="32" name="">
            <a:extLst xmlns:a="http://schemas.openxmlformats.org/drawingml/2006/main">
              <a:ext uri="{FF2B5EF4-FFF2-40B4-BE49-F238E27FC236}">
                <a16:creationId xmlns:a16="http://schemas.microsoft.com/office/drawing/2014/main" id="{D5FF2AC8-0A10-4C81-A141-38DC71B3AEE0}"/>
              </a:ext>
            </a:extLst>
          </p:cNvPr>
          <p:cNvSpPr>
            <a:spLocks xmlns:a="http://schemas.openxmlformats.org/drawingml/2006/main" noGrp="1"/>
          </p:cNvSpPr>
          <p:nvPr/>
        </p:nvSpPr>
        <p:spPr>
          <a:xfrm xmlns:a="http://schemas.openxmlformats.org/drawingml/2006/main">
            <a:off x="4857750" y="2266950"/>
            <a:ext cx="647700" cy="0"/>
          </a:xfrm>
          <a:prstGeom xmlns:a="http://schemas.openxmlformats.org/drawingml/2006/main" prst="line">
            <a:avLst/>
          </a:prstGeom>
          <a:noFill xmlns:a="http://schemas.openxmlformats.org/drawingml/2006/main"/>
          <a:ln xmlns:a="http://schemas.openxmlformats.org/drawingml/2006/main" w="19050">
            <a:solidFill>
              <a:srgbClr val="000000"/>
            </a:solidFill>
            <a:prstDash val="solid"/>
          </a:ln>
        </p:spPr>
      </p:sp>
      <p:sp>
        <p:nvSpPr>
          <p:cNvPr id="33" name="">
            <a:extLst xmlns:a="http://schemas.openxmlformats.org/drawingml/2006/main">
              <a:ext uri="{FF2B5EF4-FFF2-40B4-BE49-F238E27FC236}">
                <a16:creationId xmlns:a16="http://schemas.microsoft.com/office/drawing/2014/main" id="{B3295DB3-0432-4212-B2F1-6F00E1000AD8}"/>
              </a:ext>
            </a:extLst>
          </p:cNvPr>
          <p:cNvSpPr>
            <a:spLocks xmlns:a="http://schemas.openxmlformats.org/drawingml/2006/main" noGrp="1"/>
          </p:cNvSpPr>
          <p:nvPr/>
        </p:nvSpPr>
        <p:spPr>
          <a:xfrm xmlns:a="http://schemas.openxmlformats.org/drawingml/2006/main">
            <a:off x="4857750" y="2409825"/>
            <a:ext cx="561975" cy="0"/>
          </a:xfrm>
          <a:prstGeom xmlns:a="http://schemas.openxmlformats.org/drawingml/2006/main" prst="line">
            <a:avLst/>
          </a:prstGeom>
          <a:noFill xmlns:a="http://schemas.openxmlformats.org/drawingml/2006/main"/>
          <a:ln xmlns:a="http://schemas.openxmlformats.org/drawingml/2006/main" w="11430">
            <a:solidFill>
              <a:srgbClr val="6E6E73"/>
            </a:solidFill>
            <a:prstDash val="solid"/>
          </a:ln>
        </p:spPr>
      </p:sp>
      <p:sp>
        <p:nvSpPr>
          <p:cNvPr id="34" name="">
            <a:extLst xmlns:a="http://schemas.openxmlformats.org/drawingml/2006/main">
              <a:ext uri="{FF2B5EF4-FFF2-40B4-BE49-F238E27FC236}">
                <a16:creationId xmlns:a16="http://schemas.microsoft.com/office/drawing/2014/main" id="{8253207B-F3F1-4903-B219-E1874749EADF}"/>
              </a:ext>
            </a:extLst>
          </p:cNvPr>
          <p:cNvSpPr>
            <a:spLocks xmlns:a="http://schemas.openxmlformats.org/drawingml/2006/main" noGrp="1"/>
          </p:cNvSpPr>
          <p:nvPr/>
        </p:nvSpPr>
        <p:spPr>
          <a:xfrm xmlns:a="http://schemas.openxmlformats.org/drawingml/2006/main">
            <a:off x="4857750" y="2552700"/>
            <a:ext cx="476250" cy="0"/>
          </a:xfrm>
          <a:prstGeom xmlns:a="http://schemas.openxmlformats.org/drawingml/2006/main" prst="line">
            <a:avLst/>
          </a:prstGeom>
          <a:noFill xmlns:a="http://schemas.openxmlformats.org/drawingml/2006/main"/>
          <a:ln xmlns:a="http://schemas.openxmlformats.org/drawingml/2006/main" w="11430">
            <a:solidFill>
              <a:srgbClr val="6E6E73"/>
            </a:solidFill>
            <a:prstDash val="solid"/>
          </a:ln>
        </p:spPr>
      </p:sp>
      <p:sp>
        <p:nvSpPr>
          <p:cNvPr id="35" name="">
            <a:extLst xmlns:a="http://schemas.openxmlformats.org/drawingml/2006/main">
              <a:ext uri="{FF2B5EF4-FFF2-40B4-BE49-F238E27FC236}">
                <a16:creationId xmlns:a16="http://schemas.microsoft.com/office/drawing/2014/main" id="{AD6E49A6-5B89-4679-B89B-DD6774579542}"/>
              </a:ext>
            </a:extLst>
          </p:cNvPr>
          <p:cNvSpPr>
            <a:spLocks xmlns:a="http://schemas.openxmlformats.org/drawingml/2006/main" noGrp="1"/>
          </p:cNvSpPr>
          <p:nvPr/>
        </p:nvSpPr>
        <p:spPr>
          <a:xfrm xmlns:a="http://schemas.openxmlformats.org/drawingml/2006/main">
            <a:off x="4857750" y="2695575"/>
            <a:ext cx="390525" cy="0"/>
          </a:xfrm>
          <a:prstGeom xmlns:a="http://schemas.openxmlformats.org/drawingml/2006/main" prst="line">
            <a:avLst/>
          </a:prstGeom>
          <a:noFill xmlns:a="http://schemas.openxmlformats.org/drawingml/2006/main"/>
          <a:ln xmlns:a="http://schemas.openxmlformats.org/drawingml/2006/main" w="11430">
            <a:solidFill>
              <a:srgbClr val="6E6E73"/>
            </a:solidFill>
            <a:prstDash val="solid"/>
          </a:ln>
        </p:spPr>
      </p:sp>
      <p:sp>
        <p:nvSpPr>
          <p:cNvPr id="36" name="">
            <a:extLst xmlns:a="http://schemas.openxmlformats.org/drawingml/2006/main">
              <a:ext uri="{FF2B5EF4-FFF2-40B4-BE49-F238E27FC236}">
                <a16:creationId xmlns:a16="http://schemas.microsoft.com/office/drawing/2014/main" id="{F21C0C81-EBF5-4152-9F22-6DBEB747ACF3}"/>
              </a:ext>
            </a:extLst>
          </p:cNvPr>
          <p:cNvSpPr>
            <a:spLocks xmlns:a="http://schemas.openxmlformats.org/drawingml/2006/main" noGrp="1"/>
          </p:cNvSpPr>
          <p:nvPr/>
        </p:nvSpPr>
        <p:spPr>
          <a:xfrm xmlns:a="http://schemas.openxmlformats.org/drawingml/2006/main">
            <a:off x="971550" y="3200400"/>
            <a:ext cx="47244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111111"/>
                </a:solidFill>
                <a:latin typeface="Helvetica Neue"/>
                <a:ea typeface="Helvetica Neue"/>
                <a:cs typeface="Helvetica Neue"/>
              </a:defRPr>
            </a:pPr>
            <a:r>
              <a:rPr sz="1575" b="1">
                <a:solidFill>
                  <a:srgbClr val="111111"/>
                </a:solidFill>
                <a:latin typeface="Helvetica Neue"/>
                <a:ea typeface="Helvetica Neue"/>
                <a:cs typeface="Helvetica Neue"/>
              </a:rPr>
              <a:t>rewrite · check · emit</a:t>
            </a:r>
          </a:p>
        </p:txBody>
      </p:sp>
      <p:sp>
        <p:nvSpPr>
          <p:cNvPr id="37" name="">
            <a:extLst xmlns:a="http://schemas.openxmlformats.org/drawingml/2006/main">
              <a:ext uri="{FF2B5EF4-FFF2-40B4-BE49-F238E27FC236}">
                <a16:creationId xmlns:a16="http://schemas.microsoft.com/office/drawing/2014/main" id="{FCAEC708-8699-4098-9911-E0FA0E5B8658}"/>
              </a:ext>
            </a:extLst>
          </p:cNvPr>
          <p:cNvSpPr>
            <a:spLocks xmlns:a="http://schemas.openxmlformats.org/drawingml/2006/main" noGrp="1"/>
          </p:cNvSpPr>
          <p:nvPr/>
        </p:nvSpPr>
        <p:spPr>
          <a:xfrm xmlns:a="http://schemas.openxmlformats.org/drawingml/2006/main">
            <a:off x="971550" y="3562350"/>
            <a:ext cx="4724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0">
                <a:solidFill>
                  <a:srgbClr val="6E6E73"/>
                </a:solidFill>
                <a:latin typeface="Helvetica Neue"/>
                <a:ea typeface="Helvetica Neue"/>
                <a:cs typeface="Helvetica Neue"/>
              </a:defRPr>
            </a:pPr>
            <a:r>
              <a:rPr sz="1200" b="0">
                <a:solidFill>
                  <a:srgbClr val="6E6E73"/>
                </a:solidFill>
                <a:latin typeface="Helvetica Neue"/>
                <a:ea typeface="Helvetica Neue"/>
                <a:cs typeface="Helvetica Neue"/>
              </a:rPr>
              <a:t>programs as typed values</a:t>
            </a:r>
          </a:p>
        </p:txBody>
      </p:sp>
      <p:sp>
        <p:nvSpPr>
          <p:cNvPr id="38" name="">
            <a:extLst xmlns:a="http://schemas.openxmlformats.org/drawingml/2006/main">
              <a:ext uri="{FF2B5EF4-FFF2-40B4-BE49-F238E27FC236}">
                <a16:creationId xmlns:a16="http://schemas.microsoft.com/office/drawing/2014/main" id="{B59B7020-3577-4BB4-A2F8-845F7C2E0181}"/>
              </a:ext>
            </a:extLst>
          </p:cNvPr>
          <p:cNvSpPr>
            <a:spLocks xmlns:a="http://schemas.openxmlformats.org/drawingml/2006/main" noGrp="1"/>
          </p:cNvSpPr>
          <p:nvPr/>
        </p:nvSpPr>
        <p:spPr>
          <a:xfrm xmlns:a="http://schemas.openxmlformats.org/drawingml/2006/main">
            <a:off x="6705600" y="2095500"/>
            <a:ext cx="1714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ROWS</a:t>
            </a:r>
          </a:p>
        </p:txBody>
      </p:sp>
      <p:sp>
        <p:nvSpPr>
          <p:cNvPr id="39" name="">
            <a:extLst xmlns:a="http://schemas.openxmlformats.org/drawingml/2006/main">
              <a:ext uri="{FF2B5EF4-FFF2-40B4-BE49-F238E27FC236}">
                <a16:creationId xmlns:a16="http://schemas.microsoft.com/office/drawing/2014/main" id="{2089E34C-11A6-46BB-A191-58719BD163A0}"/>
              </a:ext>
            </a:extLst>
          </p:cNvPr>
          <p:cNvSpPr>
            <a:spLocks xmlns:a="http://schemas.openxmlformats.org/drawingml/2006/main" noGrp="1"/>
          </p:cNvSpPr>
          <p:nvPr/>
        </p:nvSpPr>
        <p:spPr>
          <a:xfrm xmlns:a="http://schemas.openxmlformats.org/drawingml/2006/main">
            <a:off x="6705600" y="2381250"/>
            <a:ext cx="457200" cy="32385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40" name="">
            <a:extLst xmlns:a="http://schemas.openxmlformats.org/drawingml/2006/main">
              <a:ext uri="{FF2B5EF4-FFF2-40B4-BE49-F238E27FC236}">
                <a16:creationId xmlns:a16="http://schemas.microsoft.com/office/drawing/2014/main" id="{1086E26D-4AB0-4AE9-83BE-5B006AE24FB0}"/>
              </a:ext>
            </a:extLst>
          </p:cNvPr>
          <p:cNvSpPr>
            <a:spLocks xmlns:a="http://schemas.openxmlformats.org/drawingml/2006/main" noGrp="1"/>
          </p:cNvSpPr>
          <p:nvPr/>
        </p:nvSpPr>
        <p:spPr>
          <a:xfrm xmlns:a="http://schemas.openxmlformats.org/drawingml/2006/main">
            <a:off x="6705600" y="2419350"/>
            <a:ext cx="4572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Menlo"/>
                <a:ea typeface="Menlo"/>
                <a:cs typeface="Menlo"/>
              </a:defRPr>
            </a:pPr>
            <a:r>
              <a:rPr sz="900" b="0">
                <a:solidFill>
                  <a:srgbClr val="6E6E73"/>
                </a:solidFill>
                <a:latin typeface="Menlo"/>
                <a:ea typeface="Menlo"/>
                <a:cs typeface="Menlo"/>
              </a:rPr>
              <a:t>r0</a:t>
            </a:r>
          </a:p>
        </p:txBody>
      </p:sp>
      <p:sp>
        <p:nvSpPr>
          <p:cNvPr id="41" name="">
            <a:extLst xmlns:a="http://schemas.openxmlformats.org/drawingml/2006/main">
              <a:ext uri="{FF2B5EF4-FFF2-40B4-BE49-F238E27FC236}">
                <a16:creationId xmlns:a16="http://schemas.microsoft.com/office/drawing/2014/main" id="{1E8A79F8-1A42-4BE0-8B08-C9F679B304FC}"/>
              </a:ext>
            </a:extLst>
          </p:cNvPr>
          <p:cNvSpPr>
            <a:spLocks xmlns:a="http://schemas.openxmlformats.org/drawingml/2006/main" noGrp="1"/>
          </p:cNvSpPr>
          <p:nvPr/>
        </p:nvSpPr>
        <p:spPr>
          <a:xfrm xmlns:a="http://schemas.openxmlformats.org/drawingml/2006/main">
            <a:off x="7219950" y="2381250"/>
            <a:ext cx="457200" cy="32385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42" name="">
            <a:extLst xmlns:a="http://schemas.openxmlformats.org/drawingml/2006/main">
              <a:ext uri="{FF2B5EF4-FFF2-40B4-BE49-F238E27FC236}">
                <a16:creationId xmlns:a16="http://schemas.microsoft.com/office/drawing/2014/main" id="{3E4CB2F5-3EAF-40BF-9948-E36A2A23AA2C}"/>
              </a:ext>
            </a:extLst>
          </p:cNvPr>
          <p:cNvSpPr>
            <a:spLocks xmlns:a="http://schemas.openxmlformats.org/drawingml/2006/main" noGrp="1"/>
          </p:cNvSpPr>
          <p:nvPr/>
        </p:nvSpPr>
        <p:spPr>
          <a:xfrm xmlns:a="http://schemas.openxmlformats.org/drawingml/2006/main">
            <a:off x="7219950" y="2419350"/>
            <a:ext cx="4572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Menlo"/>
                <a:ea typeface="Menlo"/>
                <a:cs typeface="Menlo"/>
              </a:defRPr>
            </a:pPr>
            <a:r>
              <a:rPr sz="900" b="0">
                <a:solidFill>
                  <a:srgbClr val="6E6E73"/>
                </a:solidFill>
                <a:latin typeface="Menlo"/>
                <a:ea typeface="Menlo"/>
                <a:cs typeface="Menlo"/>
              </a:rPr>
              <a:t>r1</a:t>
            </a:r>
          </a:p>
        </p:txBody>
      </p:sp>
      <p:sp>
        <p:nvSpPr>
          <p:cNvPr id="43" name="">
            <a:extLst xmlns:a="http://schemas.openxmlformats.org/drawingml/2006/main">
              <a:ext uri="{FF2B5EF4-FFF2-40B4-BE49-F238E27FC236}">
                <a16:creationId xmlns:a16="http://schemas.microsoft.com/office/drawing/2014/main" id="{13D62626-D141-42E6-9E25-6B40F9E75B7B}"/>
              </a:ext>
            </a:extLst>
          </p:cNvPr>
          <p:cNvSpPr>
            <a:spLocks xmlns:a="http://schemas.openxmlformats.org/drawingml/2006/main" noGrp="1"/>
          </p:cNvSpPr>
          <p:nvPr/>
        </p:nvSpPr>
        <p:spPr>
          <a:xfrm xmlns:a="http://schemas.openxmlformats.org/drawingml/2006/main">
            <a:off x="7734300" y="2381250"/>
            <a:ext cx="457200" cy="323850"/>
          </a:xfrm>
          <a:prstGeom xmlns:a="http://schemas.openxmlformats.org/drawingml/2006/main" prst="roundRect">
            <a:avLst>
              <a:gd name="adj" fmla="val 14706"/>
            </a:avLst>
          </a:prstGeom>
          <a:solidFill xmlns:a="http://schemas.openxmlformats.org/drawingml/2006/main">
            <a:srgbClr val="000000"/>
          </a:solidFill>
          <a:ln xmlns:a="http://schemas.openxmlformats.org/drawingml/2006/main" w="11430">
            <a:solidFill>
              <a:srgbClr val="000000"/>
            </a:solidFill>
            <a:prstDash val="solid"/>
          </a:ln>
        </p:spPr>
      </p:sp>
      <p:sp>
        <p:nvSpPr>
          <p:cNvPr id="44" name="">
            <a:extLst xmlns:a="http://schemas.openxmlformats.org/drawingml/2006/main">
              <a:ext uri="{FF2B5EF4-FFF2-40B4-BE49-F238E27FC236}">
                <a16:creationId xmlns:a16="http://schemas.microsoft.com/office/drawing/2014/main" id="{FBE27C02-7B7B-4C74-AAA8-8B6B0B6049FD}"/>
              </a:ext>
            </a:extLst>
          </p:cNvPr>
          <p:cNvSpPr>
            <a:spLocks xmlns:a="http://schemas.openxmlformats.org/drawingml/2006/main" noGrp="1"/>
          </p:cNvSpPr>
          <p:nvPr/>
        </p:nvSpPr>
        <p:spPr>
          <a:xfrm xmlns:a="http://schemas.openxmlformats.org/drawingml/2006/main">
            <a:off x="7734300" y="2419350"/>
            <a:ext cx="4572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1">
                <a:solidFill>
                  <a:srgbClr val="FFFFFF"/>
                </a:solidFill>
                <a:latin typeface="Menlo"/>
                <a:ea typeface="Menlo"/>
                <a:cs typeface="Menlo"/>
              </a:defRPr>
            </a:pPr>
            <a:r>
              <a:rPr sz="900" b="1">
                <a:solidFill>
                  <a:srgbClr val="FFFFFF"/>
                </a:solidFill>
                <a:latin typeface="Menlo"/>
                <a:ea typeface="Menlo"/>
                <a:cs typeface="Menlo"/>
              </a:rPr>
              <a:t>r2</a:t>
            </a:r>
          </a:p>
        </p:txBody>
      </p:sp>
      <p:sp>
        <p:nvSpPr>
          <p:cNvPr id="45" name="">
            <a:extLst xmlns:a="http://schemas.openxmlformats.org/drawingml/2006/main">
              <a:ext uri="{FF2B5EF4-FFF2-40B4-BE49-F238E27FC236}">
                <a16:creationId xmlns:a16="http://schemas.microsoft.com/office/drawing/2014/main" id="{081CF975-0B99-47D4-9741-5872C59D5DF9}"/>
              </a:ext>
            </a:extLst>
          </p:cNvPr>
          <p:cNvSpPr>
            <a:spLocks xmlns:a="http://schemas.openxmlformats.org/drawingml/2006/main" noGrp="1"/>
          </p:cNvSpPr>
          <p:nvPr/>
        </p:nvSpPr>
        <p:spPr>
          <a:xfrm xmlns:a="http://schemas.openxmlformats.org/drawingml/2006/main">
            <a:off x="8248650" y="2381250"/>
            <a:ext cx="457200" cy="32385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46" name="">
            <a:extLst xmlns:a="http://schemas.openxmlformats.org/drawingml/2006/main">
              <a:ext uri="{FF2B5EF4-FFF2-40B4-BE49-F238E27FC236}">
                <a16:creationId xmlns:a16="http://schemas.microsoft.com/office/drawing/2014/main" id="{FA2761F5-ADF1-44CE-BF98-BA65F88112BF}"/>
              </a:ext>
            </a:extLst>
          </p:cNvPr>
          <p:cNvSpPr>
            <a:spLocks xmlns:a="http://schemas.openxmlformats.org/drawingml/2006/main" noGrp="1"/>
          </p:cNvSpPr>
          <p:nvPr/>
        </p:nvSpPr>
        <p:spPr>
          <a:xfrm xmlns:a="http://schemas.openxmlformats.org/drawingml/2006/main">
            <a:off x="8248650" y="2419350"/>
            <a:ext cx="4572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Menlo"/>
                <a:ea typeface="Menlo"/>
                <a:cs typeface="Menlo"/>
              </a:defRPr>
            </a:pPr>
            <a:r>
              <a:rPr sz="900" b="0">
                <a:solidFill>
                  <a:srgbClr val="6E6E73"/>
                </a:solidFill>
                <a:latin typeface="Menlo"/>
                <a:ea typeface="Menlo"/>
                <a:cs typeface="Menlo"/>
              </a:rPr>
              <a:t>r3</a:t>
            </a:r>
          </a:p>
        </p:txBody>
      </p:sp>
      <p:sp>
        <p:nvSpPr>
          <p:cNvPr id="47" name="">
            <a:extLst xmlns:a="http://schemas.openxmlformats.org/drawingml/2006/main">
              <a:ext uri="{FF2B5EF4-FFF2-40B4-BE49-F238E27FC236}">
                <a16:creationId xmlns:a16="http://schemas.microsoft.com/office/drawing/2014/main" id="{8BE75DB1-A402-451E-877E-06EB0575511C}"/>
              </a:ext>
            </a:extLst>
          </p:cNvPr>
          <p:cNvSpPr>
            <a:spLocks xmlns:a="http://schemas.openxmlformats.org/drawingml/2006/main" noGrp="1"/>
          </p:cNvSpPr>
          <p:nvPr/>
        </p:nvSpPr>
        <p:spPr>
          <a:xfrm xmlns:a="http://schemas.openxmlformats.org/drawingml/2006/main">
            <a:off x="8763000" y="2381250"/>
            <a:ext cx="457200" cy="323850"/>
          </a:xfrm>
          <a:prstGeom xmlns:a="http://schemas.openxmlformats.org/drawingml/2006/main" prst="roundRect">
            <a:avLst>
              <a:gd name="adj" fmla="val 14706"/>
            </a:avLst>
          </a:prstGeom>
          <a:solidFill xmlns:a="http://schemas.openxmlformats.org/drawingml/2006/main">
            <a:srgbClr val="FFFFFF"/>
          </a:solidFill>
          <a:ln xmlns:a="http://schemas.openxmlformats.org/drawingml/2006/main" w="11430">
            <a:solidFill>
              <a:srgbClr val="D2D2D7"/>
            </a:solidFill>
            <a:prstDash val="solid"/>
          </a:ln>
        </p:spPr>
      </p:sp>
      <p:sp>
        <p:nvSpPr>
          <p:cNvPr id="48" name="">
            <a:extLst xmlns:a="http://schemas.openxmlformats.org/drawingml/2006/main">
              <a:ext uri="{FF2B5EF4-FFF2-40B4-BE49-F238E27FC236}">
                <a16:creationId xmlns:a16="http://schemas.microsoft.com/office/drawing/2014/main" id="{83DE167B-BC27-4DC8-87DA-FCB14C0EE98D}"/>
              </a:ext>
            </a:extLst>
          </p:cNvPr>
          <p:cNvSpPr>
            <a:spLocks xmlns:a="http://schemas.openxmlformats.org/drawingml/2006/main" noGrp="1"/>
          </p:cNvSpPr>
          <p:nvPr/>
        </p:nvSpPr>
        <p:spPr>
          <a:xfrm xmlns:a="http://schemas.openxmlformats.org/drawingml/2006/main">
            <a:off x="8763000" y="2419350"/>
            <a:ext cx="4572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Menlo"/>
                <a:ea typeface="Menlo"/>
                <a:cs typeface="Menlo"/>
              </a:defRPr>
            </a:pPr>
            <a:r>
              <a:rPr sz="900" b="0">
                <a:solidFill>
                  <a:srgbClr val="6E6E73"/>
                </a:solidFill>
                <a:latin typeface="Menlo"/>
                <a:ea typeface="Menlo"/>
                <a:cs typeface="Menlo"/>
              </a:rPr>
              <a:t>r4</a:t>
            </a:r>
          </a:p>
        </p:txBody>
      </p:sp>
      <p:sp>
        <p:nvSpPr>
          <p:cNvPr id="49" name="">
            <a:extLst xmlns:a="http://schemas.openxmlformats.org/drawingml/2006/main">
              <a:ext uri="{FF2B5EF4-FFF2-40B4-BE49-F238E27FC236}">
                <a16:creationId xmlns:a16="http://schemas.microsoft.com/office/drawing/2014/main" id="{D3189A39-F701-490F-9EAB-A6A63D2B44B5}"/>
              </a:ext>
            </a:extLst>
          </p:cNvPr>
          <p:cNvSpPr>
            <a:spLocks xmlns:a="http://schemas.openxmlformats.org/drawingml/2006/main" noGrp="1"/>
          </p:cNvSpPr>
          <p:nvPr/>
        </p:nvSpPr>
        <p:spPr>
          <a:xfrm xmlns:a="http://schemas.openxmlformats.org/drawingml/2006/main">
            <a:off x="6705600" y="3067050"/>
            <a:ext cx="1714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INDEX</a:t>
            </a:r>
          </a:p>
        </p:txBody>
      </p:sp>
      <p:sp>
        <p:nvSpPr>
          <p:cNvPr id="50" name="">
            <a:extLst xmlns:a="http://schemas.openxmlformats.org/drawingml/2006/main">
              <a:ext uri="{FF2B5EF4-FFF2-40B4-BE49-F238E27FC236}">
                <a16:creationId xmlns:a16="http://schemas.microsoft.com/office/drawing/2014/main" id="{6F2B0887-B498-4E8A-A450-B15B7AEEFCA6}"/>
              </a:ext>
            </a:extLst>
          </p:cNvPr>
          <p:cNvSpPr>
            <a:spLocks xmlns:a="http://schemas.openxmlformats.org/drawingml/2006/main" noGrp="1"/>
          </p:cNvSpPr>
          <p:nvPr/>
        </p:nvSpPr>
        <p:spPr>
          <a:xfrm xmlns:a="http://schemas.openxmlformats.org/drawingml/2006/main">
            <a:off x="6705600" y="3352800"/>
            <a:ext cx="2571750" cy="438150"/>
          </a:xfrm>
          <a:prstGeom xmlns:a="http://schemas.openxmlformats.org/drawingml/2006/main" prst="roundRect">
            <a:avLst>
              <a:gd name="adj" fmla="val 15217"/>
            </a:avLst>
          </a:prstGeom>
          <a:solidFill xmlns:a="http://schemas.openxmlformats.org/drawingml/2006/main">
            <a:srgbClr val="FFFFFF"/>
          </a:solidFill>
          <a:ln xmlns:a="http://schemas.openxmlformats.org/drawingml/2006/main" w="11430">
            <a:solidFill>
              <a:srgbClr val="D2D2D7"/>
            </a:solidFill>
            <a:prstDash val="solid"/>
          </a:ln>
        </p:spPr>
      </p:sp>
      <p:sp>
        <p:nvSpPr>
          <p:cNvPr id="51" name="">
            <a:extLst xmlns:a="http://schemas.openxmlformats.org/drawingml/2006/main">
              <a:ext uri="{FF2B5EF4-FFF2-40B4-BE49-F238E27FC236}">
                <a16:creationId xmlns:a16="http://schemas.microsoft.com/office/drawing/2014/main" id="{20D98B34-D0E5-4F74-8587-0BC22822D9D0}"/>
              </a:ext>
            </a:extLst>
          </p:cNvPr>
          <p:cNvSpPr>
            <a:spLocks xmlns:a="http://schemas.openxmlformats.org/drawingml/2006/main" noGrp="1"/>
          </p:cNvSpPr>
          <p:nvPr/>
        </p:nvSpPr>
        <p:spPr>
          <a:xfrm xmlns:a="http://schemas.openxmlformats.org/drawingml/2006/main">
            <a:off x="6858000" y="3448050"/>
            <a:ext cx="533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050" b="1">
                <a:solidFill>
                  <a:srgbClr val="111111"/>
                </a:solidFill>
                <a:latin typeface="Menlo"/>
                <a:ea typeface="Menlo"/>
                <a:cs typeface="Menlo"/>
              </a:defRPr>
            </a:pPr>
            <a:r>
              <a:rPr sz="1050" b="1">
                <a:solidFill>
                  <a:srgbClr val="111111"/>
                </a:solidFill>
                <a:latin typeface="Menlo"/>
                <a:ea typeface="Menlo"/>
                <a:cs typeface="Menlo"/>
              </a:rPr>
              <a:t>key</a:t>
            </a:r>
          </a:p>
        </p:txBody>
      </p:sp>
      <p:sp>
        <p:nvSpPr>
          <p:cNvPr id="52" name="">
            <a:extLst xmlns:a="http://schemas.openxmlformats.org/drawingml/2006/main">
              <a:ext uri="{FF2B5EF4-FFF2-40B4-BE49-F238E27FC236}">
                <a16:creationId xmlns:a16="http://schemas.microsoft.com/office/drawing/2014/main" id="{E7F5A8C5-3B56-4C0B-A935-571C5F1647FC}"/>
              </a:ext>
            </a:extLst>
          </p:cNvPr>
          <p:cNvSpPr>
            <a:spLocks xmlns:a="http://schemas.openxmlformats.org/drawingml/2006/main" noGrp="1"/>
          </p:cNvSpPr>
          <p:nvPr/>
        </p:nvSpPr>
        <p:spPr>
          <a:xfrm xmlns:a="http://schemas.openxmlformats.org/drawingml/2006/main">
            <a:off x="7419975" y="35623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3" name="">
            <a:extLst xmlns:a="http://schemas.openxmlformats.org/drawingml/2006/main">
              <a:ext uri="{FF2B5EF4-FFF2-40B4-BE49-F238E27FC236}">
                <a16:creationId xmlns:a16="http://schemas.microsoft.com/office/drawing/2014/main" id="{84C4F6C8-D8EF-4838-86B9-C46FC78D1357}"/>
              </a:ext>
            </a:extLst>
          </p:cNvPr>
          <p:cNvSpPr>
            <a:spLocks xmlns:a="http://schemas.openxmlformats.org/drawingml/2006/main" noGrp="1"/>
          </p:cNvSpPr>
          <p:nvPr/>
        </p:nvSpPr>
        <p:spPr>
          <a:xfrm xmlns:a="http://schemas.openxmlformats.org/drawingml/2006/main">
            <a:off x="8086725" y="35623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98" name=""/>
          <p:cNvCxnSpPr>
            <a:stCxn xmlns:a="http://schemas.openxmlformats.org/drawingml/2006/main" id="52" idx="6"/>
            <a:endCxn xmlns:a="http://schemas.openxmlformats.org/drawingml/2006/main" id="53" idx="2"/>
          </p:cNvCxnSpPr>
          <p:nvPr/>
        </p:nvCxnSpPr>
        <p:spPr>
          <a:xfrm xmlns:a="http://schemas.openxmlformats.org/drawingml/2006/main">
            <a:off x="7439025" y="3571875"/>
            <a:ext cx="647700" cy="0"/>
          </a:xfrm>
          <a:prstGeom xmlns:a="http://schemas.openxmlformats.org/drawingml/2006/main" prst="straightConnector1">
            <a:avLst/>
          </a:prstGeom>
          <a:ln xmlns:a="http://schemas.openxmlformats.org/drawingml/2006/main" w="15240">
            <a:solidFill>
              <a:srgbClr val="000000"/>
            </a:solidFill>
            <a:prstDash val="solid"/>
            <a:tailEnd type="triangle" w="sm" len="sm"/>
          </a:ln>
        </p:spPr>
      </p:cxnSp>
      <p:sp>
        <p:nvSpPr>
          <p:cNvPr id="55" name="">
            <a:extLst xmlns:a="http://schemas.openxmlformats.org/drawingml/2006/main">
              <a:ext uri="{FF2B5EF4-FFF2-40B4-BE49-F238E27FC236}">
                <a16:creationId xmlns:a16="http://schemas.microsoft.com/office/drawing/2014/main" id="{B852C9F6-F6E8-4EA3-8ABE-B16CE6329CDD}"/>
              </a:ext>
            </a:extLst>
          </p:cNvPr>
          <p:cNvSpPr>
            <a:spLocks xmlns:a="http://schemas.openxmlformats.org/drawingml/2006/main" noGrp="1"/>
          </p:cNvSpPr>
          <p:nvPr/>
        </p:nvSpPr>
        <p:spPr>
          <a:xfrm xmlns:a="http://schemas.openxmlformats.org/drawingml/2006/main">
            <a:off x="8267700" y="3448050"/>
            <a:ext cx="7810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050" b="1">
                <a:solidFill>
                  <a:srgbClr val="111111"/>
                </a:solidFill>
                <a:latin typeface="Menlo"/>
                <a:ea typeface="Menlo"/>
                <a:cs typeface="Menlo"/>
              </a:defRPr>
            </a:pPr>
            <a:r>
              <a:rPr sz="1050" b="1">
                <a:solidFill>
                  <a:srgbClr val="111111"/>
                </a:solidFill>
                <a:latin typeface="Menlo"/>
                <a:ea typeface="Menlo"/>
                <a:cs typeface="Menlo"/>
              </a:rPr>
              <a:t>row 2</a:t>
            </a:r>
          </a:p>
        </p:txBody>
      </p:sp>
      <p:sp>
        <p:nvSpPr>
          <p:cNvPr id="56" name="">
            <a:extLst xmlns:a="http://schemas.openxmlformats.org/drawingml/2006/main">
              <a:ext uri="{FF2B5EF4-FFF2-40B4-BE49-F238E27FC236}">
                <a16:creationId xmlns:a16="http://schemas.microsoft.com/office/drawing/2014/main" id="{91FBEF6D-F963-4221-9C49-1E626E851F5B}"/>
              </a:ext>
            </a:extLst>
          </p:cNvPr>
          <p:cNvSpPr>
            <a:spLocks xmlns:a="http://schemas.openxmlformats.org/drawingml/2006/main" noGrp="1"/>
          </p:cNvSpPr>
          <p:nvPr/>
        </p:nvSpPr>
        <p:spPr>
          <a:xfrm xmlns:a="http://schemas.openxmlformats.org/drawingml/2006/main">
            <a:off x="9420225" y="26003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7" name="">
            <a:extLst xmlns:a="http://schemas.openxmlformats.org/drawingml/2006/main">
              <a:ext uri="{FF2B5EF4-FFF2-40B4-BE49-F238E27FC236}">
                <a16:creationId xmlns:a16="http://schemas.microsoft.com/office/drawing/2014/main" id="{BECCF7D8-EA78-45B7-B70B-DAEB157BFE54}"/>
              </a:ext>
            </a:extLst>
          </p:cNvPr>
          <p:cNvSpPr>
            <a:spLocks xmlns:a="http://schemas.openxmlformats.org/drawingml/2006/main" noGrp="1"/>
          </p:cNvSpPr>
          <p:nvPr/>
        </p:nvSpPr>
        <p:spPr>
          <a:xfrm xmlns:a="http://schemas.openxmlformats.org/drawingml/2006/main">
            <a:off x="999172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02" name=""/>
          <p:cNvCxnSpPr>
            <a:stCxn xmlns:a="http://schemas.openxmlformats.org/drawingml/2006/main" id="56" idx="5"/>
            <a:endCxn xmlns:a="http://schemas.openxmlformats.org/drawingml/2006/main" id="57" idx="1"/>
          </p:cNvCxnSpPr>
          <p:nvPr/>
        </p:nvCxnSpPr>
        <p:spPr>
          <a:xfrm xmlns:a="http://schemas.openxmlformats.org/drawingml/2006/main">
            <a:off x="9436485" y="2616585"/>
            <a:ext cx="558030" cy="519930"/>
          </a:xfrm>
          <a:prstGeom xmlns:a="http://schemas.openxmlformats.org/drawingml/2006/main" prst="straightConnector1">
            <a:avLst/>
          </a:prstGeom>
          <a:ln xmlns:a="http://schemas.openxmlformats.org/drawingml/2006/main" w="13335">
            <a:solidFill>
              <a:srgbClr val="000000"/>
            </a:solidFill>
            <a:prstDash val="solid"/>
            <a:tailEnd type="triangle" w="sm" len="sm"/>
          </a:ln>
        </p:spPr>
      </p:cxnSp>
      <p:sp>
        <p:nvSpPr>
          <p:cNvPr id="59" name="">
            <a:extLst xmlns:a="http://schemas.openxmlformats.org/drawingml/2006/main">
              <a:ext uri="{FF2B5EF4-FFF2-40B4-BE49-F238E27FC236}">
                <a16:creationId xmlns:a16="http://schemas.microsoft.com/office/drawing/2014/main" id="{518ED127-E6DB-44AB-967B-C8D426E345C0}"/>
              </a:ext>
            </a:extLst>
          </p:cNvPr>
          <p:cNvSpPr>
            <a:spLocks xmlns:a="http://schemas.openxmlformats.org/drawingml/2006/main" noGrp="1"/>
          </p:cNvSpPr>
          <p:nvPr/>
        </p:nvSpPr>
        <p:spPr>
          <a:xfrm xmlns:a="http://schemas.openxmlformats.org/drawingml/2006/main">
            <a:off x="9267825" y="35623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0" name="">
            <a:extLst xmlns:a="http://schemas.openxmlformats.org/drawingml/2006/main">
              <a:ext uri="{FF2B5EF4-FFF2-40B4-BE49-F238E27FC236}">
                <a16:creationId xmlns:a16="http://schemas.microsoft.com/office/drawing/2014/main" id="{CB7589CB-BF00-4BD8-8CCD-1981C0062EA6}"/>
              </a:ext>
            </a:extLst>
          </p:cNvPr>
          <p:cNvSpPr>
            <a:spLocks xmlns:a="http://schemas.openxmlformats.org/drawingml/2006/main" noGrp="1"/>
          </p:cNvSpPr>
          <p:nvPr/>
        </p:nvSpPr>
        <p:spPr>
          <a:xfrm xmlns:a="http://schemas.openxmlformats.org/drawingml/2006/main">
            <a:off x="9991725" y="33242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305" name=""/>
          <p:cNvCxnSpPr>
            <a:stCxn xmlns:a="http://schemas.openxmlformats.org/drawingml/2006/main" id="59" idx="6"/>
            <a:endCxn xmlns:a="http://schemas.openxmlformats.org/drawingml/2006/main" id="60" idx="2"/>
          </p:cNvCxnSpPr>
          <p:nvPr/>
        </p:nvCxnSpPr>
        <p:spPr>
          <a:xfrm xmlns:a="http://schemas.openxmlformats.org/drawingml/2006/main" flipV="1">
            <a:off x="9286875" y="3333750"/>
            <a:ext cx="704850" cy="238125"/>
          </a:xfrm>
          <a:prstGeom xmlns:a="http://schemas.openxmlformats.org/drawingml/2006/main" prst="straightConnector1">
            <a:avLst/>
          </a:prstGeom>
          <a:ln xmlns:a="http://schemas.openxmlformats.org/drawingml/2006/main" w="13335">
            <a:solidFill>
              <a:srgbClr val="000000"/>
            </a:solidFill>
            <a:prstDash val="solid"/>
            <a:tailEnd type="triangle" w="sm" len="sm"/>
          </a:ln>
        </p:spPr>
      </p:cxnSp>
      <p:sp>
        <p:nvSpPr>
          <p:cNvPr id="62" name="">
            <a:extLst xmlns:a="http://schemas.openxmlformats.org/drawingml/2006/main">
              <a:ext uri="{FF2B5EF4-FFF2-40B4-BE49-F238E27FC236}">
                <a16:creationId xmlns:a16="http://schemas.microsoft.com/office/drawing/2014/main" id="{94FB304C-EB69-49A1-A28F-B309BD216000}"/>
              </a:ext>
            </a:extLst>
          </p:cNvPr>
          <p:cNvSpPr>
            <a:spLocks xmlns:a="http://schemas.openxmlformats.org/drawingml/2006/main" noGrp="1"/>
          </p:cNvSpPr>
          <p:nvPr/>
        </p:nvSpPr>
        <p:spPr>
          <a:xfrm xmlns:a="http://schemas.openxmlformats.org/drawingml/2006/main">
            <a:off x="10001250" y="2914650"/>
            <a:ext cx="1276350" cy="781050"/>
          </a:xfrm>
          <a:prstGeom xmlns:a="http://schemas.openxmlformats.org/drawingml/2006/main" prst="roundRect">
            <a:avLst>
              <a:gd name="adj" fmla="val 12195"/>
            </a:avLst>
          </a:prstGeom>
          <a:solidFill xmlns:a="http://schemas.openxmlformats.org/drawingml/2006/main">
            <a:srgbClr val="000000"/>
          </a:solidFill>
          <a:ln xmlns:a="http://schemas.openxmlformats.org/drawingml/2006/main" w="9525">
            <a:solidFill>
              <a:srgbClr val="000000"/>
            </a:solidFill>
            <a:prstDash val="solid"/>
          </a:ln>
        </p:spPr>
      </p:sp>
      <p:sp>
        <p:nvSpPr>
          <p:cNvPr id="63" name="">
            <a:extLst xmlns:a="http://schemas.openxmlformats.org/drawingml/2006/main">
              <a:ext uri="{FF2B5EF4-FFF2-40B4-BE49-F238E27FC236}">
                <a16:creationId xmlns:a16="http://schemas.microsoft.com/office/drawing/2014/main" id="{0445E43B-88B1-4DF3-82DF-84E3652475BE}"/>
              </a:ext>
            </a:extLst>
          </p:cNvPr>
          <p:cNvSpPr>
            <a:spLocks xmlns:a="http://schemas.openxmlformats.org/drawingml/2006/main" noGrp="1"/>
          </p:cNvSpPr>
          <p:nvPr/>
        </p:nvSpPr>
        <p:spPr>
          <a:xfrm xmlns:a="http://schemas.openxmlformats.org/drawingml/2006/main">
            <a:off x="10191750" y="3067050"/>
            <a:ext cx="8953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00" b="1">
                <a:solidFill>
                  <a:srgbClr val="FFFFFF"/>
                </a:solidFill>
                <a:latin typeface="Menlo"/>
                <a:ea typeface="Menlo"/>
                <a:cs typeface="Menlo"/>
              </a:defRPr>
            </a:pPr>
            <a:r>
              <a:rPr sz="1500" b="1">
                <a:solidFill>
                  <a:srgbClr val="FFFFFF"/>
                </a:solidFill>
                <a:latin typeface="Menlo"/>
                <a:ea typeface="Menlo"/>
                <a:cs typeface="Menlo"/>
              </a:rPr>
              <a:t>TIGHT</a:t>
            </a:r>
          </a:p>
          <a:p xmlns:a="http://schemas.openxmlformats.org/drawingml/2006/main">
            <a:pPr algn="ctr">
              <a:buNone/>
              <a:defRPr sz="1500" b="1">
                <a:solidFill>
                  <a:srgbClr val="FFFFFF"/>
                </a:solidFill>
                <a:latin typeface="Menlo"/>
                <a:ea typeface="Menlo"/>
                <a:cs typeface="Menlo"/>
              </a:defRPr>
            </a:pPr>
            <a:r>
              <a:rPr sz="1500" b="1">
                <a:solidFill>
                  <a:srgbClr val="FFFFFF"/>
                </a:solidFill>
                <a:latin typeface="Menlo"/>
                <a:ea typeface="Menlo"/>
                <a:cs typeface="Menlo"/>
              </a:rPr>
              <a:t>LOOP</a:t>
            </a:r>
          </a:p>
        </p:txBody>
      </p:sp>
      <p:sp>
        <p:nvSpPr>
          <p:cNvPr id="64" name="">
            <a:extLst xmlns:a="http://schemas.openxmlformats.org/drawingml/2006/main">
              <a:ext uri="{FF2B5EF4-FFF2-40B4-BE49-F238E27FC236}">
                <a16:creationId xmlns:a16="http://schemas.microsoft.com/office/drawing/2014/main" id="{1EBE5913-0DD7-47C1-A96A-39A6CDC6824E}"/>
              </a:ext>
            </a:extLst>
          </p:cNvPr>
          <p:cNvSpPr>
            <a:spLocks xmlns:a="http://schemas.openxmlformats.org/drawingml/2006/main" noGrp="1"/>
          </p:cNvSpPr>
          <p:nvPr/>
        </p:nvSpPr>
        <p:spPr>
          <a:xfrm xmlns:a="http://schemas.openxmlformats.org/drawingml/2006/main">
            <a:off x="6705600" y="4057650"/>
            <a:ext cx="4572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00" b="1">
                <a:solidFill>
                  <a:srgbClr val="111111"/>
                </a:solidFill>
                <a:latin typeface="Helvetica Neue"/>
                <a:ea typeface="Helvetica Neue"/>
                <a:cs typeface="Helvetica Neue"/>
              </a:defRPr>
            </a:pPr>
            <a:r>
              <a:rPr sz="1500" b="1">
                <a:solidFill>
                  <a:srgbClr val="111111"/>
                </a:solidFill>
                <a:latin typeface="Helvetica Neue"/>
                <a:ea typeface="Helvetica Neue"/>
                <a:cs typeface="Helvetica Neue"/>
              </a:rPr>
              <a:t>layout · ownership · cache</a:t>
            </a:r>
          </a:p>
        </p:txBody>
      </p:sp>
      <p:sp>
        <p:nvSpPr>
          <p:cNvPr id="65" name="">
            <a:extLst xmlns:a="http://schemas.openxmlformats.org/drawingml/2006/main">
              <a:ext uri="{FF2B5EF4-FFF2-40B4-BE49-F238E27FC236}">
                <a16:creationId xmlns:a16="http://schemas.microsoft.com/office/drawing/2014/main" id="{28DF4027-AFF7-41F5-BDFB-AA82C159FA5D}"/>
              </a:ext>
            </a:extLst>
          </p:cNvPr>
          <p:cNvSpPr>
            <a:spLocks xmlns:a="http://schemas.openxmlformats.org/drawingml/2006/main" noGrp="1"/>
          </p:cNvSpPr>
          <p:nvPr/>
        </p:nvSpPr>
        <p:spPr>
          <a:xfrm xmlns:a="http://schemas.openxmlformats.org/drawingml/2006/main">
            <a:off x="685800" y="4686300"/>
            <a:ext cx="10820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0">
                <a:solidFill>
                  <a:srgbClr val="6E6E73"/>
                </a:solidFill>
                <a:latin typeface="Helvetica Neue"/>
                <a:ea typeface="Helvetica Neue"/>
                <a:cs typeface="Helvetica Neue"/>
              </a:defRPr>
            </a:pPr>
            <a:r>
              <a:rPr sz="1125" b="0">
                <a:solidFill>
                  <a:srgbClr val="6E6E73"/>
                </a:solidFill>
                <a:latin typeface="Helvetica Neue"/>
                <a:ea typeface="Helvetica Neue"/>
                <a:cs typeface="Helvetica Neue"/>
              </a:rPr>
              <a:t>common industrial split: Python tooling  ↔  C++ runtime</a:t>
            </a:r>
          </a:p>
        </p:txBody>
      </p:sp>
      <p:sp>
        <p:nvSpPr>
          <p:cNvPr id="66" name="">
            <a:extLst xmlns:a="http://schemas.openxmlformats.org/drawingml/2006/main">
              <a:ext uri="{FF2B5EF4-FFF2-40B4-BE49-F238E27FC236}">
                <a16:creationId xmlns:a16="http://schemas.microsoft.com/office/drawing/2014/main" id="{DA357F32-DC92-40F7-A910-810B41CDD25C}"/>
              </a:ext>
            </a:extLst>
          </p:cNvPr>
          <p:cNvSpPr>
            <a:spLocks xmlns:a="http://schemas.openxmlformats.org/drawingml/2006/main" noGrp="1"/>
          </p:cNvSpPr>
          <p:nvPr/>
        </p:nvSpPr>
        <p:spPr>
          <a:xfrm xmlns:a="http://schemas.openxmlformats.org/drawingml/2006/main">
            <a:off x="685800" y="5219700"/>
            <a:ext cx="10820400" cy="895350"/>
          </a:xfrm>
          <a:prstGeom xmlns:a="http://schemas.openxmlformats.org/drawingml/2006/main" prst="roundRect">
            <a:avLst>
              <a:gd name="adj" fmla="val 10638"/>
            </a:avLst>
          </a:prstGeom>
          <a:solidFill xmlns:a="http://schemas.openxmlformats.org/drawingml/2006/main">
            <a:srgbClr val="000000"/>
          </a:solidFill>
          <a:ln xmlns:a="http://schemas.openxmlformats.org/drawingml/2006/main" w="9525">
            <a:solidFill>
              <a:srgbClr val="000000"/>
            </a:solidFill>
            <a:prstDash val="solid"/>
          </a:ln>
        </p:spPr>
      </p:sp>
      <p:sp>
        <p:nvSpPr>
          <p:cNvPr id="67" name="">
            <a:extLst xmlns:a="http://schemas.openxmlformats.org/drawingml/2006/main">
              <a:ext uri="{FF2B5EF4-FFF2-40B4-BE49-F238E27FC236}">
                <a16:creationId xmlns:a16="http://schemas.microsoft.com/office/drawing/2014/main" id="{C4E4C2D0-DF91-493A-BFEB-2637A831ED88}"/>
              </a:ext>
            </a:extLst>
          </p:cNvPr>
          <p:cNvSpPr>
            <a:spLocks xmlns:a="http://schemas.openxmlformats.org/drawingml/2006/main" noGrp="1"/>
          </p:cNvSpPr>
          <p:nvPr/>
        </p:nvSpPr>
        <p:spPr>
          <a:xfrm xmlns:a="http://schemas.openxmlformats.org/drawingml/2006/main">
            <a:off x="990600" y="5410200"/>
            <a:ext cx="18097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2325" b="1">
                <a:solidFill>
                  <a:srgbClr val="FFFFFF"/>
                </a:solidFill>
                <a:latin typeface="Helvetica Neue"/>
                <a:ea typeface="Helvetica Neue"/>
                <a:cs typeface="Helvetica Neue"/>
              </a:defRPr>
            </a:pPr>
            <a:r>
              <a:rPr sz="2325" b="1">
                <a:solidFill>
                  <a:srgbClr val="FFFFFF"/>
                </a:solidFill>
                <a:latin typeface="Helvetica Neue"/>
                <a:ea typeface="Helvetica Neue"/>
                <a:cs typeface="Helvetica Neue"/>
              </a:rPr>
              <a:t>RUST</a:t>
            </a:r>
          </a:p>
        </p:txBody>
      </p:sp>
      <p:sp>
        <p:nvSpPr>
          <p:cNvPr id="68" name="">
            <a:extLst xmlns:a="http://schemas.openxmlformats.org/drawingml/2006/main">
              <a:ext uri="{FF2B5EF4-FFF2-40B4-BE49-F238E27FC236}">
                <a16:creationId xmlns:a16="http://schemas.microsoft.com/office/drawing/2014/main" id="{5D758097-3640-4B1C-AD2A-E3805DC2A3E9}"/>
              </a:ext>
            </a:extLst>
          </p:cNvPr>
          <p:cNvSpPr>
            <a:spLocks xmlns:a="http://schemas.openxmlformats.org/drawingml/2006/main" noGrp="1"/>
          </p:cNvSpPr>
          <p:nvPr/>
        </p:nvSpPr>
        <p:spPr>
          <a:xfrm xmlns:a="http://schemas.openxmlformats.org/drawingml/2006/main">
            <a:off x="3295650" y="5467350"/>
            <a:ext cx="24765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FFFFFF"/>
                </a:solidFill>
                <a:latin typeface="Helvetica Neue"/>
                <a:ea typeface="Helvetica Neue"/>
                <a:cs typeface="Helvetica Neue"/>
              </a:defRPr>
            </a:pPr>
            <a:r>
              <a:rPr sz="1575" b="1">
                <a:solidFill>
                  <a:srgbClr val="FFFFFF"/>
                </a:solidFill>
                <a:latin typeface="Helvetica Neue"/>
                <a:ea typeface="Helvetica Neue"/>
                <a:cs typeface="Helvetica Neue"/>
              </a:rPr>
              <a:t>typed compiler</a:t>
            </a:r>
          </a:p>
        </p:txBody>
      </p:sp>
      <p:sp>
        <p:nvSpPr>
          <p:cNvPr id="69" name="">
            <a:extLst xmlns:a="http://schemas.openxmlformats.org/drawingml/2006/main">
              <a:ext uri="{FF2B5EF4-FFF2-40B4-BE49-F238E27FC236}">
                <a16:creationId xmlns:a16="http://schemas.microsoft.com/office/drawing/2014/main" id="{D614887E-BEE8-4F6F-ACEC-6247D2A55591}"/>
              </a:ext>
            </a:extLst>
          </p:cNvPr>
          <p:cNvSpPr>
            <a:spLocks xmlns:a="http://schemas.openxmlformats.org/drawingml/2006/main" noGrp="1"/>
          </p:cNvSpPr>
          <p:nvPr/>
        </p:nvSpPr>
        <p:spPr>
          <a:xfrm xmlns:a="http://schemas.openxmlformats.org/drawingml/2006/main">
            <a:off x="5943600" y="5448300"/>
            <a:ext cx="4000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875" b="1">
                <a:solidFill>
                  <a:srgbClr val="6E6E73"/>
                </a:solidFill>
                <a:latin typeface="Helvetica Neue"/>
                <a:ea typeface="Helvetica Neue"/>
                <a:cs typeface="Helvetica Neue"/>
              </a:defRPr>
            </a:pPr>
            <a:r>
              <a:rPr sz="1875" b="1">
                <a:solidFill>
                  <a:srgbClr val="6E6E73"/>
                </a:solidFill>
                <a:latin typeface="Helvetica Neue"/>
                <a:ea typeface="Helvetica Neue"/>
                <a:cs typeface="Helvetica Neue"/>
              </a:rPr>
              <a:t>+</a:t>
            </a:r>
          </a:p>
        </p:txBody>
      </p:sp>
      <p:sp>
        <p:nvSpPr>
          <p:cNvPr id="70" name="">
            <a:extLst xmlns:a="http://schemas.openxmlformats.org/drawingml/2006/main">
              <a:ext uri="{FF2B5EF4-FFF2-40B4-BE49-F238E27FC236}">
                <a16:creationId xmlns:a16="http://schemas.microsoft.com/office/drawing/2014/main" id="{6321B80B-610A-4EFF-B7F8-14645DE03177}"/>
              </a:ext>
            </a:extLst>
          </p:cNvPr>
          <p:cNvSpPr>
            <a:spLocks xmlns:a="http://schemas.openxmlformats.org/drawingml/2006/main" noGrp="1"/>
          </p:cNvSpPr>
          <p:nvPr/>
        </p:nvSpPr>
        <p:spPr>
          <a:xfrm xmlns:a="http://schemas.openxmlformats.org/drawingml/2006/main">
            <a:off x="6610350" y="5467350"/>
            <a:ext cx="34861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75" b="1">
                <a:solidFill>
                  <a:srgbClr val="FFFFFF"/>
                </a:solidFill>
                <a:latin typeface="Helvetica Neue"/>
                <a:ea typeface="Helvetica Neue"/>
                <a:cs typeface="Helvetica Neue"/>
              </a:defRPr>
            </a:pPr>
            <a:r>
              <a:rPr sz="1575" b="1">
                <a:solidFill>
                  <a:srgbClr val="FFFFFF"/>
                </a:solidFill>
                <a:latin typeface="Helvetica Neue"/>
                <a:ea typeface="Helvetica Neue"/>
                <a:cs typeface="Helvetica Neue"/>
              </a:rPr>
              <a:t>low-level execution</a:t>
            </a:r>
          </a:p>
        </p:txBody>
      </p:sp>
    </p:spTree>
    <p:extLst>
      <p:ext uri="{BB962C8B-B14F-4D97-AF65-F5344CB8AC3E}">
        <p14:creationId xmlns:p14="http://schemas.microsoft.com/office/powerpoint/2010/main" val="133224129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9" name="">
            <a:extLst xmlns:a="http://schemas.openxmlformats.org/drawingml/2006/main">
              <a:ext uri="{FF2B5EF4-FFF2-40B4-BE49-F238E27FC236}">
                <a16:creationId xmlns:a16="http://schemas.microsoft.com/office/drawing/2014/main" id="{B983BAEA-7D37-4A2E-A01F-9A1178DCBA81}"/>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WHY RUST?</a:t>
            </a:r>
          </a:p>
        </p:txBody>
      </p:sp>
      <p:sp>
        <p:nvSpPr>
          <p:cNvPr id="2" name="slide-title">
            <a:extLst xmlns:a="http://schemas.openxmlformats.org/drawingml/2006/main">
              <a:ext uri="{FF2B5EF4-FFF2-40B4-BE49-F238E27FC236}">
                <a16:creationId xmlns:a16="http://schemas.microsoft.com/office/drawing/2014/main" id="{65A41BFE-3EA8-4CF5-8400-3B663DB56848}"/>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88423"/>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A new plan should expose every unfinished case.</a:t>
            </a:r>
          </a:p>
        </p:txBody>
      </p:sp>
      <p:sp>
        <p:nvSpPr>
          <p:cNvPr id="3" name="">
            <a:extLst xmlns:a="http://schemas.openxmlformats.org/drawingml/2006/main">
              <a:ext uri="{FF2B5EF4-FFF2-40B4-BE49-F238E27FC236}">
                <a16:creationId xmlns:a16="http://schemas.microsoft.com/office/drawing/2014/main" id="{487F974F-FA50-42D5-A5F7-4AE6BA4F7E22}"/>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30" name="">
            <a:extLst xmlns:a="http://schemas.openxmlformats.org/drawingml/2006/main">
              <a:ext uri="{FF2B5EF4-FFF2-40B4-BE49-F238E27FC236}">
                <a16:creationId xmlns:a16="http://schemas.microsoft.com/office/drawing/2014/main" id="{3C4F02C2-D916-4A19-85B0-111CB00FBCA3}"/>
              </a:ext>
            </a:extLst>
          </p:cNvPr>
          <p:cNvSpPr>
            <a:spLocks xmlns:a="http://schemas.openxmlformats.org/drawingml/2006/main" noGrp="1"/>
          </p:cNvSpPr>
          <p:nvPr/>
        </p:nvSpPr>
        <p:spPr>
          <a:xfrm xmlns:a="http://schemas.openxmlformats.org/drawingml/2006/main">
            <a:off x="952500" y="1676400"/>
            <a:ext cx="32194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TYPED PLAN VALUE</a:t>
            </a:r>
          </a:p>
        </p:txBody>
      </p:sp>
      <p:sp>
        <p:nvSpPr>
          <p:cNvPr id="31" name="">
            <a:extLst xmlns:a="http://schemas.openxmlformats.org/drawingml/2006/main">
              <a:ext uri="{FF2B5EF4-FFF2-40B4-BE49-F238E27FC236}">
                <a16:creationId xmlns:a16="http://schemas.microsoft.com/office/drawing/2014/main" id="{3B1F9564-7E2C-49A1-BE6D-53489932E333}"/>
              </a:ext>
            </a:extLst>
          </p:cNvPr>
          <p:cNvSpPr>
            <a:spLocks xmlns:a="http://schemas.openxmlformats.org/drawingml/2006/main" noGrp="1"/>
          </p:cNvSpPr>
          <p:nvPr/>
        </p:nvSpPr>
        <p:spPr>
          <a:xfrm xmlns:a="http://schemas.openxmlformats.org/drawingml/2006/main">
            <a:off x="914400" y="2019300"/>
            <a:ext cx="3429000" cy="2667000"/>
          </a:xfrm>
          <a:prstGeom xmlns:a="http://schemas.openxmlformats.org/drawingml/2006/main" prst="roundRect">
            <a:avLst>
              <a:gd name="adj" fmla="val 3571"/>
            </a:avLst>
          </a:prstGeom>
          <a:noFill xmlns:a="http://schemas.openxmlformats.org/drawingml/2006/main"/>
          <a:ln xmlns:a="http://schemas.openxmlformats.org/drawingml/2006/main" w="14288">
            <a:solidFill>
              <a:srgbClr val="000000"/>
            </a:solidFill>
            <a:prstDash val="solid"/>
          </a:ln>
        </p:spPr>
      </p:sp>
      <p:sp>
        <p:nvSpPr>
          <p:cNvPr id="32" name="">
            <a:extLst xmlns:a="http://schemas.openxmlformats.org/drawingml/2006/main">
              <a:ext uri="{FF2B5EF4-FFF2-40B4-BE49-F238E27FC236}">
                <a16:creationId xmlns:a16="http://schemas.microsoft.com/office/drawing/2014/main" id="{94ECC664-0DFC-4F9B-B400-82FF8EC40112}"/>
              </a:ext>
            </a:extLst>
          </p:cNvPr>
          <p:cNvSpPr>
            <a:spLocks xmlns:a="http://schemas.openxmlformats.org/drawingml/2006/main" noGrp="1"/>
          </p:cNvSpPr>
          <p:nvPr/>
        </p:nvSpPr>
        <p:spPr>
          <a:xfrm xmlns:a="http://schemas.openxmlformats.org/drawingml/2006/main">
            <a:off x="1162050" y="2209800"/>
            <a:ext cx="2857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800" b="1">
                <a:solidFill>
                  <a:srgbClr val="111111"/>
                </a:solidFill>
                <a:latin typeface="Menlo"/>
                <a:ea typeface="Menlo"/>
                <a:cs typeface="Menlo"/>
              </a:defRPr>
            </a:pPr>
            <a:r>
              <a:rPr sz="1800" b="1">
                <a:solidFill>
                  <a:srgbClr val="111111"/>
                </a:solidFill>
                <a:latin typeface="Menlo"/>
                <a:ea typeface="Menlo"/>
                <a:cs typeface="Menlo"/>
              </a:rPr>
              <a:t>enum Access</a:t>
            </a:r>
          </a:p>
        </p:txBody>
      </p:sp>
      <p:sp>
        <p:nvSpPr>
          <p:cNvPr id="33" name="">
            <a:extLst xmlns:a="http://schemas.openxmlformats.org/drawingml/2006/main">
              <a:ext uri="{FF2B5EF4-FFF2-40B4-BE49-F238E27FC236}">
                <a16:creationId xmlns:a16="http://schemas.microsoft.com/office/drawing/2014/main" id="{B09BE750-0146-4E6F-B82E-D23D444AD9AB}"/>
              </a:ext>
            </a:extLst>
          </p:cNvPr>
          <p:cNvSpPr>
            <a:spLocks xmlns:a="http://schemas.openxmlformats.org/drawingml/2006/main" noGrp="1"/>
          </p:cNvSpPr>
          <p:nvPr/>
        </p:nvSpPr>
        <p:spPr>
          <a:xfrm xmlns:a="http://schemas.openxmlformats.org/drawingml/2006/main">
            <a:off x="1162050" y="2647950"/>
            <a:ext cx="28575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34" name="">
            <a:extLst xmlns:a="http://schemas.openxmlformats.org/drawingml/2006/main">
              <a:ext uri="{FF2B5EF4-FFF2-40B4-BE49-F238E27FC236}">
                <a16:creationId xmlns:a16="http://schemas.microsoft.com/office/drawing/2014/main" id="{9A019B8A-7C43-4794-8AC5-2741D2A63D54}"/>
              </a:ext>
            </a:extLst>
          </p:cNvPr>
          <p:cNvSpPr>
            <a:spLocks xmlns:a="http://schemas.openxmlformats.org/drawingml/2006/main" noGrp="1"/>
          </p:cNvSpPr>
          <p:nvPr/>
        </p:nvSpPr>
        <p:spPr>
          <a:xfrm xmlns:a="http://schemas.openxmlformats.org/drawingml/2006/main">
            <a:off x="1333500" y="2838450"/>
            <a:ext cx="24193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575" b="0">
                <a:solidFill>
                  <a:srgbClr val="111111"/>
                </a:solidFill>
                <a:latin typeface="Menlo"/>
                <a:ea typeface="Menlo"/>
                <a:cs typeface="Menlo"/>
              </a:defRPr>
            </a:pPr>
            <a:r>
              <a:rPr sz="1575" b="0">
                <a:solidFill>
                  <a:srgbClr val="111111"/>
                </a:solidFill>
                <a:latin typeface="Menlo"/>
                <a:ea typeface="Menlo"/>
                <a:cs typeface="Menlo"/>
              </a:rPr>
              <a:t>Scan</a:t>
            </a:r>
          </a:p>
        </p:txBody>
      </p:sp>
      <p:sp>
        <p:nvSpPr>
          <p:cNvPr id="35" name="">
            <a:extLst xmlns:a="http://schemas.openxmlformats.org/drawingml/2006/main">
              <a:ext uri="{FF2B5EF4-FFF2-40B4-BE49-F238E27FC236}">
                <a16:creationId xmlns:a16="http://schemas.microsoft.com/office/drawing/2014/main" id="{65AA865B-1497-4089-8428-10F5CB5ABBF7}"/>
              </a:ext>
            </a:extLst>
          </p:cNvPr>
          <p:cNvSpPr>
            <a:spLocks xmlns:a="http://schemas.openxmlformats.org/drawingml/2006/main" noGrp="1"/>
          </p:cNvSpPr>
          <p:nvPr/>
        </p:nvSpPr>
        <p:spPr>
          <a:xfrm xmlns:a="http://schemas.openxmlformats.org/drawingml/2006/main">
            <a:off x="1333500" y="3295650"/>
            <a:ext cx="24193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575" b="0">
                <a:solidFill>
                  <a:srgbClr val="111111"/>
                </a:solidFill>
                <a:latin typeface="Menlo"/>
                <a:ea typeface="Menlo"/>
                <a:cs typeface="Menlo"/>
              </a:defRPr>
            </a:pPr>
            <a:r>
              <a:rPr sz="1575" b="0">
                <a:solidFill>
                  <a:srgbClr val="111111"/>
                </a:solidFill>
                <a:latin typeface="Menlo"/>
                <a:ea typeface="Menlo"/>
                <a:cs typeface="Menlo"/>
              </a:rPr>
              <a:t>Hash(Index)</a:t>
            </a:r>
          </a:p>
        </p:txBody>
      </p:sp>
      <p:sp>
        <p:nvSpPr>
          <p:cNvPr id="36" name="">
            <a:extLst xmlns:a="http://schemas.openxmlformats.org/drawingml/2006/main">
              <a:ext uri="{FF2B5EF4-FFF2-40B4-BE49-F238E27FC236}">
                <a16:creationId xmlns:a16="http://schemas.microsoft.com/office/drawing/2014/main" id="{2594663D-4697-4735-9A48-E730954212B4}"/>
              </a:ext>
            </a:extLst>
          </p:cNvPr>
          <p:cNvSpPr>
            <a:spLocks xmlns:a="http://schemas.openxmlformats.org/drawingml/2006/main" noGrp="1"/>
          </p:cNvSpPr>
          <p:nvPr/>
        </p:nvSpPr>
        <p:spPr>
          <a:xfrm xmlns:a="http://schemas.openxmlformats.org/drawingml/2006/main">
            <a:off x="1200150" y="3810000"/>
            <a:ext cx="2857500" cy="552450"/>
          </a:xfrm>
          <a:prstGeom xmlns:a="http://schemas.openxmlformats.org/drawingml/2006/main" prst="roundRect">
            <a:avLst>
              <a:gd name="adj" fmla="val 13793"/>
            </a:avLst>
          </a:prstGeom>
          <a:solidFill xmlns:a="http://schemas.openxmlformats.org/drawingml/2006/main">
            <a:srgbClr val="000000"/>
          </a:solidFill>
          <a:ln xmlns:a="http://schemas.openxmlformats.org/drawingml/2006/main" w="9525">
            <a:solidFill>
              <a:srgbClr val="000000"/>
            </a:solidFill>
            <a:prstDash val="solid"/>
          </a:ln>
        </p:spPr>
      </p:sp>
      <p:sp>
        <p:nvSpPr>
          <p:cNvPr id="37" name="">
            <a:extLst xmlns:a="http://schemas.openxmlformats.org/drawingml/2006/main">
              <a:ext uri="{FF2B5EF4-FFF2-40B4-BE49-F238E27FC236}">
                <a16:creationId xmlns:a16="http://schemas.microsoft.com/office/drawing/2014/main" id="{4CE51130-77F1-47F0-8C48-3971011A1577}"/>
              </a:ext>
            </a:extLst>
          </p:cNvPr>
          <p:cNvSpPr>
            <a:spLocks xmlns:a="http://schemas.openxmlformats.org/drawingml/2006/main" noGrp="1"/>
          </p:cNvSpPr>
          <p:nvPr/>
        </p:nvSpPr>
        <p:spPr>
          <a:xfrm xmlns:a="http://schemas.openxmlformats.org/drawingml/2006/main">
            <a:off x="1371600" y="3914775"/>
            <a:ext cx="25146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575" b="1">
                <a:solidFill>
                  <a:srgbClr val="FFFFFF"/>
                </a:solidFill>
                <a:latin typeface="Menlo"/>
                <a:ea typeface="Menlo"/>
                <a:cs typeface="Menlo"/>
              </a:defRPr>
            </a:pPr>
            <a:r>
              <a:rPr sz="1575" b="1">
                <a:solidFill>
                  <a:srgbClr val="FFFFFF"/>
                </a:solidFill>
                <a:latin typeface="Menlo"/>
                <a:ea typeface="Menlo"/>
                <a:cs typeface="Menlo"/>
              </a:rPr>
              <a:t>+  Trie(Index)</a:t>
            </a:r>
          </a:p>
        </p:txBody>
      </p:sp>
      <p:sp>
        <p:nvSpPr>
          <p:cNvPr id="38" name="">
            <a:extLst xmlns:a="http://schemas.openxmlformats.org/drawingml/2006/main">
              <a:ext uri="{FF2B5EF4-FFF2-40B4-BE49-F238E27FC236}">
                <a16:creationId xmlns:a16="http://schemas.microsoft.com/office/drawing/2014/main" id="{1DCED588-07BD-4EC1-B08A-B939E9884310}"/>
              </a:ext>
            </a:extLst>
          </p:cNvPr>
          <p:cNvSpPr>
            <a:spLocks xmlns:a="http://schemas.openxmlformats.org/drawingml/2006/main" noGrp="1"/>
          </p:cNvSpPr>
          <p:nvPr/>
        </p:nvSpPr>
        <p:spPr>
          <a:xfrm xmlns:a="http://schemas.openxmlformats.org/drawingml/2006/main">
            <a:off x="4048125" y="40767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39" name="">
            <a:extLst xmlns:a="http://schemas.openxmlformats.org/drawingml/2006/main">
              <a:ext uri="{FF2B5EF4-FFF2-40B4-BE49-F238E27FC236}">
                <a16:creationId xmlns:a16="http://schemas.microsoft.com/office/drawing/2014/main" id="{CA14D890-71C5-4694-885E-3D2592683F23}"/>
              </a:ext>
            </a:extLst>
          </p:cNvPr>
          <p:cNvSpPr>
            <a:spLocks xmlns:a="http://schemas.openxmlformats.org/drawingml/2006/main" noGrp="1"/>
          </p:cNvSpPr>
          <p:nvPr/>
        </p:nvSpPr>
        <p:spPr>
          <a:xfrm xmlns:a="http://schemas.openxmlformats.org/drawingml/2006/main">
            <a:off x="5419725" y="40767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03" name=""/>
          <p:cNvCxnSpPr>
            <a:stCxn xmlns:a="http://schemas.openxmlformats.org/drawingml/2006/main" id="38" idx="6"/>
            <a:endCxn xmlns:a="http://schemas.openxmlformats.org/drawingml/2006/main" id="39" idx="2"/>
          </p:cNvCxnSpPr>
          <p:nvPr/>
        </p:nvCxnSpPr>
        <p:spPr>
          <a:xfrm xmlns:a="http://schemas.openxmlformats.org/drawingml/2006/main">
            <a:off x="4067175" y="4086225"/>
            <a:ext cx="1352550" cy="0"/>
          </a:xfrm>
          <a:prstGeom xmlns:a="http://schemas.openxmlformats.org/drawingml/2006/main" prst="straightConnector1">
            <a:avLst/>
          </a:prstGeom>
          <a:ln xmlns:a="http://schemas.openxmlformats.org/drawingml/2006/main" w="17145">
            <a:solidFill>
              <a:srgbClr val="000000"/>
            </a:solidFill>
            <a:prstDash val="solid"/>
            <a:tailEnd type="triangle" w="sm" len="sm"/>
          </a:ln>
        </p:spPr>
      </p:cxnSp>
      <p:sp>
        <p:nvSpPr>
          <p:cNvPr id="41" name="">
            <a:extLst xmlns:a="http://schemas.openxmlformats.org/drawingml/2006/main">
              <a:ext uri="{FF2B5EF4-FFF2-40B4-BE49-F238E27FC236}">
                <a16:creationId xmlns:a16="http://schemas.microsoft.com/office/drawing/2014/main" id="{4BB77FB5-FB8E-4D66-8469-D06B4AEC508D}"/>
              </a:ext>
            </a:extLst>
          </p:cNvPr>
          <p:cNvSpPr>
            <a:spLocks xmlns:a="http://schemas.openxmlformats.org/drawingml/2006/main" noGrp="1"/>
          </p:cNvSpPr>
          <p:nvPr/>
        </p:nvSpPr>
        <p:spPr>
          <a:xfrm xmlns:a="http://schemas.openxmlformats.org/drawingml/2006/main">
            <a:off x="5238750" y="3895725"/>
            <a:ext cx="381000" cy="381000"/>
          </a:xfrm>
          <a:prstGeom xmlns:a="http://schemas.openxmlformats.org/drawingml/2006/main" prst="ellipse">
            <a:avLst/>
          </a:prstGeom>
          <a:solidFill xmlns:a="http://schemas.openxmlformats.org/drawingml/2006/main">
            <a:srgbClr val="000000"/>
          </a:solidFill>
          <a:ln xmlns:a="http://schemas.openxmlformats.org/drawingml/2006/main" w="11430">
            <a:solidFill>
              <a:srgbClr val="000000"/>
            </a:solidFill>
            <a:prstDash val="solid"/>
          </a:ln>
        </p:spPr>
      </p:sp>
      <p:sp>
        <p:nvSpPr>
          <p:cNvPr id="42" name="">
            <a:extLst xmlns:a="http://schemas.openxmlformats.org/drawingml/2006/main">
              <a:ext uri="{FF2B5EF4-FFF2-40B4-BE49-F238E27FC236}">
                <a16:creationId xmlns:a16="http://schemas.microsoft.com/office/drawing/2014/main" id="{B61E2481-5A3A-4598-924A-3D617EB8BDD9}"/>
              </a:ext>
            </a:extLst>
          </p:cNvPr>
          <p:cNvSpPr>
            <a:spLocks xmlns:a="http://schemas.openxmlformats.org/drawingml/2006/main" noGrp="1"/>
          </p:cNvSpPr>
          <p:nvPr/>
        </p:nvSpPr>
        <p:spPr>
          <a:xfrm xmlns:a="http://schemas.openxmlformats.org/drawingml/2006/main">
            <a:off x="5238750" y="3924300"/>
            <a:ext cx="381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650" b="1">
                <a:solidFill>
                  <a:srgbClr val="FFFFFF"/>
                </a:solidFill>
                <a:latin typeface="Helvetica Neue"/>
                <a:ea typeface="Helvetica Neue"/>
                <a:cs typeface="Helvetica Neue"/>
              </a:defRPr>
            </a:pPr>
            <a:r>
              <a:rPr sz="1650" b="1">
                <a:solidFill>
                  <a:srgbClr val="FFFFFF"/>
                </a:solidFill>
                <a:latin typeface="Helvetica Neue"/>
                <a:ea typeface="Helvetica Neue"/>
                <a:cs typeface="Helvetica Neue"/>
              </a:rPr>
              <a:t>!</a:t>
            </a:r>
          </a:p>
        </p:txBody>
      </p:sp>
      <p:sp>
        <p:nvSpPr>
          <p:cNvPr id="43" name="">
            <a:extLst xmlns:a="http://schemas.openxmlformats.org/drawingml/2006/main">
              <a:ext uri="{FF2B5EF4-FFF2-40B4-BE49-F238E27FC236}">
                <a16:creationId xmlns:a16="http://schemas.microsoft.com/office/drawing/2014/main" id="{A093EB29-A847-4DDB-8A87-9B4078BF767E}"/>
              </a:ext>
            </a:extLst>
          </p:cNvPr>
          <p:cNvSpPr>
            <a:spLocks xmlns:a="http://schemas.openxmlformats.org/drawingml/2006/main" noGrp="1"/>
          </p:cNvSpPr>
          <p:nvPr/>
        </p:nvSpPr>
        <p:spPr>
          <a:xfrm xmlns:a="http://schemas.openxmlformats.org/drawingml/2006/main">
            <a:off x="5610225" y="40767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4" name="">
            <a:extLst xmlns:a="http://schemas.openxmlformats.org/drawingml/2006/main">
              <a:ext uri="{FF2B5EF4-FFF2-40B4-BE49-F238E27FC236}">
                <a16:creationId xmlns:a16="http://schemas.microsoft.com/office/drawing/2014/main" id="{CB0BFBAD-7C7C-438F-A62A-C46024DE7BA2}"/>
              </a:ext>
            </a:extLst>
          </p:cNvPr>
          <p:cNvSpPr>
            <a:spLocks xmlns:a="http://schemas.openxmlformats.org/drawingml/2006/main" noGrp="1"/>
          </p:cNvSpPr>
          <p:nvPr/>
        </p:nvSpPr>
        <p:spPr>
          <a:xfrm xmlns:a="http://schemas.openxmlformats.org/drawingml/2006/main">
            <a:off x="6734175" y="24574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08" name=""/>
          <p:cNvCxnSpPr>
            <a:stCxn xmlns:a="http://schemas.openxmlformats.org/drawingml/2006/main" id="43" idx="7"/>
            <a:endCxn xmlns:a="http://schemas.openxmlformats.org/drawingml/2006/main" id="44" idx="3"/>
          </p:cNvCxnSpPr>
          <p:nvPr/>
        </p:nvCxnSpPr>
        <p:spPr>
          <a:xfrm xmlns:a="http://schemas.openxmlformats.org/drawingml/2006/main" flipV="1">
            <a:off x="5626485" y="2473710"/>
            <a:ext cx="1110480" cy="1605780"/>
          </a:xfrm>
          <a:prstGeom xmlns:a="http://schemas.openxmlformats.org/drawingml/2006/main" prst="straightConnector1">
            <a:avLst/>
          </a:prstGeom>
          <a:ln xmlns:a="http://schemas.openxmlformats.org/drawingml/2006/main" w="14288">
            <a:solidFill>
              <a:srgbClr val="6E6E73"/>
            </a:solidFill>
            <a:prstDash val="solid"/>
            <a:tailEnd type="triangle" w="sm" len="sm"/>
          </a:ln>
        </p:spPr>
      </p:cxnSp>
      <p:sp>
        <p:nvSpPr>
          <p:cNvPr id="46" name="">
            <a:extLst xmlns:a="http://schemas.openxmlformats.org/drawingml/2006/main">
              <a:ext uri="{FF2B5EF4-FFF2-40B4-BE49-F238E27FC236}">
                <a16:creationId xmlns:a16="http://schemas.microsoft.com/office/drawing/2014/main" id="{81352E56-8AA0-443A-BF7F-91D94CBEAE1F}"/>
              </a:ext>
            </a:extLst>
          </p:cNvPr>
          <p:cNvSpPr>
            <a:spLocks xmlns:a="http://schemas.openxmlformats.org/drawingml/2006/main" noGrp="1"/>
          </p:cNvSpPr>
          <p:nvPr/>
        </p:nvSpPr>
        <p:spPr>
          <a:xfrm xmlns:a="http://schemas.openxmlformats.org/drawingml/2006/main">
            <a:off x="6743700" y="2171700"/>
            <a:ext cx="4286250" cy="609600"/>
          </a:xfrm>
          <a:prstGeom xmlns:a="http://schemas.openxmlformats.org/drawingml/2006/main" prst="roundRect">
            <a:avLst>
              <a:gd name="adj" fmla="val 12500"/>
            </a:avLst>
          </a:prstGeom>
          <a:noFill xmlns:a="http://schemas.openxmlformats.org/drawingml/2006/main"/>
          <a:ln xmlns:a="http://schemas.openxmlformats.org/drawingml/2006/main" w="12383">
            <a:solidFill>
              <a:srgbClr val="000000"/>
            </a:solidFill>
            <a:prstDash val="solid"/>
          </a:ln>
        </p:spPr>
      </p:sp>
      <p:sp>
        <p:nvSpPr>
          <p:cNvPr id="47" name="">
            <a:extLst xmlns:a="http://schemas.openxmlformats.org/drawingml/2006/main">
              <a:ext uri="{FF2B5EF4-FFF2-40B4-BE49-F238E27FC236}">
                <a16:creationId xmlns:a16="http://schemas.microsoft.com/office/drawing/2014/main" id="{6EA82BB6-3E79-4D47-9377-1B227A58E442}"/>
              </a:ext>
            </a:extLst>
          </p:cNvPr>
          <p:cNvSpPr>
            <a:spLocks xmlns:a="http://schemas.openxmlformats.org/drawingml/2006/main" noGrp="1"/>
          </p:cNvSpPr>
          <p:nvPr/>
        </p:nvSpPr>
        <p:spPr>
          <a:xfrm xmlns:a="http://schemas.openxmlformats.org/drawingml/2006/main">
            <a:off x="6991350" y="2266950"/>
            <a:ext cx="14097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350" b="1">
                <a:solidFill>
                  <a:srgbClr val="111111"/>
                </a:solidFill>
                <a:latin typeface="Helvetica Neue"/>
                <a:ea typeface="Helvetica Neue"/>
                <a:cs typeface="Helvetica Neue"/>
              </a:defRPr>
            </a:pPr>
            <a:r>
              <a:rPr sz="1350" b="1">
                <a:solidFill>
                  <a:srgbClr val="111111"/>
                </a:solidFill>
                <a:latin typeface="Helvetica Neue"/>
                <a:ea typeface="Helvetica Neue"/>
                <a:cs typeface="Helvetica Neue"/>
              </a:rPr>
              <a:t>OPTIMIZER</a:t>
            </a:r>
          </a:p>
        </p:txBody>
      </p:sp>
      <p:sp>
        <p:nvSpPr>
          <p:cNvPr id="48" name="">
            <a:extLst xmlns:a="http://schemas.openxmlformats.org/drawingml/2006/main">
              <a:ext uri="{FF2B5EF4-FFF2-40B4-BE49-F238E27FC236}">
                <a16:creationId xmlns:a16="http://schemas.microsoft.com/office/drawing/2014/main" id="{06289997-9969-402D-B93A-9E76DE81F245}"/>
              </a:ext>
            </a:extLst>
          </p:cNvPr>
          <p:cNvSpPr>
            <a:spLocks xmlns:a="http://schemas.openxmlformats.org/drawingml/2006/main" noGrp="1"/>
          </p:cNvSpPr>
          <p:nvPr/>
        </p:nvSpPr>
        <p:spPr>
          <a:xfrm xmlns:a="http://schemas.openxmlformats.org/drawingml/2006/main">
            <a:off x="8496300" y="2266950"/>
            <a:ext cx="2266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00" b="0">
                <a:solidFill>
                  <a:srgbClr val="6E6E73"/>
                </a:solidFill>
                <a:latin typeface="Helvetica Neue"/>
                <a:ea typeface="Helvetica Neue"/>
                <a:cs typeface="Helvetica Neue"/>
              </a:defRPr>
            </a:pPr>
            <a:r>
              <a:rPr sz="1200" b="0">
                <a:solidFill>
                  <a:srgbClr val="6E6E73"/>
                </a:solidFill>
                <a:latin typeface="Helvetica Neue"/>
                <a:ea typeface="Helvetica Neue"/>
                <a:cs typeface="Helvetica Neue"/>
              </a:rPr>
              <a:t>when can Trie be chosen?</a:t>
            </a:r>
          </a:p>
        </p:txBody>
      </p:sp>
      <p:sp>
        <p:nvSpPr>
          <p:cNvPr id="49" name="">
            <a:extLst xmlns:a="http://schemas.openxmlformats.org/drawingml/2006/main">
              <a:ext uri="{FF2B5EF4-FFF2-40B4-BE49-F238E27FC236}">
                <a16:creationId xmlns:a16="http://schemas.microsoft.com/office/drawing/2014/main" id="{BD7B83D8-5A9F-4DA9-9AFF-F2E828C50D83}"/>
              </a:ext>
            </a:extLst>
          </p:cNvPr>
          <p:cNvSpPr>
            <a:spLocks xmlns:a="http://schemas.openxmlformats.org/drawingml/2006/main" noGrp="1"/>
          </p:cNvSpPr>
          <p:nvPr/>
        </p:nvSpPr>
        <p:spPr>
          <a:xfrm xmlns:a="http://schemas.openxmlformats.org/drawingml/2006/main">
            <a:off x="5610225" y="40767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0" name="">
            <a:extLst xmlns:a="http://schemas.openxmlformats.org/drawingml/2006/main">
              <a:ext uri="{FF2B5EF4-FFF2-40B4-BE49-F238E27FC236}">
                <a16:creationId xmlns:a16="http://schemas.microsoft.com/office/drawing/2014/main" id="{F9F5AF1B-0EDA-447E-8611-60FF1C88EF19}"/>
              </a:ext>
            </a:extLst>
          </p:cNvPr>
          <p:cNvSpPr>
            <a:spLocks xmlns:a="http://schemas.openxmlformats.org/drawingml/2006/main" noGrp="1"/>
          </p:cNvSpPr>
          <p:nvPr/>
        </p:nvSpPr>
        <p:spPr>
          <a:xfrm xmlns:a="http://schemas.openxmlformats.org/drawingml/2006/main">
            <a:off x="6734175" y="34290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14" name=""/>
          <p:cNvCxnSpPr>
            <a:stCxn xmlns:a="http://schemas.openxmlformats.org/drawingml/2006/main" id="49" idx="7"/>
            <a:endCxn xmlns:a="http://schemas.openxmlformats.org/drawingml/2006/main" id="50" idx="3"/>
          </p:cNvCxnSpPr>
          <p:nvPr/>
        </p:nvCxnSpPr>
        <p:spPr>
          <a:xfrm xmlns:a="http://schemas.openxmlformats.org/drawingml/2006/main" flipV="1">
            <a:off x="5626485" y="3445260"/>
            <a:ext cx="1110480" cy="634230"/>
          </a:xfrm>
          <a:prstGeom xmlns:a="http://schemas.openxmlformats.org/drawingml/2006/main" prst="straightConnector1">
            <a:avLst/>
          </a:prstGeom>
          <a:ln xmlns:a="http://schemas.openxmlformats.org/drawingml/2006/main" w="14288">
            <a:solidFill>
              <a:srgbClr val="000000"/>
            </a:solidFill>
            <a:prstDash val="solid"/>
            <a:tailEnd type="triangle" w="sm" len="sm"/>
          </a:ln>
        </p:spPr>
      </p:cxnSp>
      <p:sp>
        <p:nvSpPr>
          <p:cNvPr id="52" name="">
            <a:extLst xmlns:a="http://schemas.openxmlformats.org/drawingml/2006/main">
              <a:ext uri="{FF2B5EF4-FFF2-40B4-BE49-F238E27FC236}">
                <a16:creationId xmlns:a16="http://schemas.microsoft.com/office/drawing/2014/main" id="{8DDEE883-2ECA-4FB8-AB8A-D1E5EED078AC}"/>
              </a:ext>
            </a:extLst>
          </p:cNvPr>
          <p:cNvSpPr>
            <a:spLocks xmlns:a="http://schemas.openxmlformats.org/drawingml/2006/main" noGrp="1"/>
          </p:cNvSpPr>
          <p:nvPr/>
        </p:nvSpPr>
        <p:spPr>
          <a:xfrm xmlns:a="http://schemas.openxmlformats.org/drawingml/2006/main">
            <a:off x="6743700" y="3143250"/>
            <a:ext cx="4286250" cy="609600"/>
          </a:xfrm>
          <a:prstGeom xmlns:a="http://schemas.openxmlformats.org/drawingml/2006/main" prst="roundRect">
            <a:avLst>
              <a:gd name="adj" fmla="val 12500"/>
            </a:avLst>
          </a:prstGeom>
          <a:noFill xmlns:a="http://schemas.openxmlformats.org/drawingml/2006/main"/>
          <a:ln xmlns:a="http://schemas.openxmlformats.org/drawingml/2006/main" w="12383">
            <a:solidFill>
              <a:srgbClr val="000000"/>
            </a:solidFill>
            <a:prstDash val="solid"/>
          </a:ln>
        </p:spPr>
      </p:sp>
      <p:sp>
        <p:nvSpPr>
          <p:cNvPr id="53" name="">
            <a:extLst xmlns:a="http://schemas.openxmlformats.org/drawingml/2006/main">
              <a:ext uri="{FF2B5EF4-FFF2-40B4-BE49-F238E27FC236}">
                <a16:creationId xmlns:a16="http://schemas.microsoft.com/office/drawing/2014/main" id="{8FF04434-FB6B-4211-8258-80738FF44526}"/>
              </a:ext>
            </a:extLst>
          </p:cNvPr>
          <p:cNvSpPr>
            <a:spLocks xmlns:a="http://schemas.openxmlformats.org/drawingml/2006/main" noGrp="1"/>
          </p:cNvSpPr>
          <p:nvPr/>
        </p:nvSpPr>
        <p:spPr>
          <a:xfrm xmlns:a="http://schemas.openxmlformats.org/drawingml/2006/main">
            <a:off x="6991350" y="3238500"/>
            <a:ext cx="14097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350" b="1">
                <a:solidFill>
                  <a:srgbClr val="111111"/>
                </a:solidFill>
                <a:latin typeface="Helvetica Neue"/>
                <a:ea typeface="Helvetica Neue"/>
                <a:cs typeface="Helvetica Neue"/>
              </a:defRPr>
            </a:pPr>
            <a:r>
              <a:rPr sz="1350" b="1">
                <a:solidFill>
                  <a:srgbClr val="111111"/>
                </a:solidFill>
                <a:latin typeface="Helvetica Neue"/>
                <a:ea typeface="Helvetica Neue"/>
                <a:cs typeface="Helvetica Neue"/>
              </a:rPr>
              <a:t>EMITTER</a:t>
            </a:r>
          </a:p>
        </p:txBody>
      </p:sp>
      <p:sp>
        <p:nvSpPr>
          <p:cNvPr id="54" name="">
            <a:extLst xmlns:a="http://schemas.openxmlformats.org/drawingml/2006/main">
              <a:ext uri="{FF2B5EF4-FFF2-40B4-BE49-F238E27FC236}">
                <a16:creationId xmlns:a16="http://schemas.microsoft.com/office/drawing/2014/main" id="{EFB54831-908F-4426-B5FD-69B81DCFEA8A}"/>
              </a:ext>
            </a:extLst>
          </p:cNvPr>
          <p:cNvSpPr>
            <a:spLocks xmlns:a="http://schemas.openxmlformats.org/drawingml/2006/main" noGrp="1"/>
          </p:cNvSpPr>
          <p:nvPr/>
        </p:nvSpPr>
        <p:spPr>
          <a:xfrm xmlns:a="http://schemas.openxmlformats.org/drawingml/2006/main">
            <a:off x="8496300" y="3238500"/>
            <a:ext cx="2266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00" b="0">
                <a:solidFill>
                  <a:srgbClr val="6E6E73"/>
                </a:solidFill>
                <a:latin typeface="Helvetica Neue"/>
                <a:ea typeface="Helvetica Neue"/>
                <a:cs typeface="Helvetica Neue"/>
              </a:defRPr>
            </a:pPr>
            <a:r>
              <a:rPr sz="1200" b="0">
                <a:solidFill>
                  <a:srgbClr val="6E6E73"/>
                </a:solidFill>
                <a:latin typeface="Helvetica Neue"/>
                <a:ea typeface="Helvetica Neue"/>
                <a:cs typeface="Helvetica Neue"/>
              </a:rPr>
              <a:t>how does Trie execute?</a:t>
            </a:r>
          </a:p>
        </p:txBody>
      </p:sp>
      <p:sp>
        <p:nvSpPr>
          <p:cNvPr id="55" name="">
            <a:extLst xmlns:a="http://schemas.openxmlformats.org/drawingml/2006/main">
              <a:ext uri="{FF2B5EF4-FFF2-40B4-BE49-F238E27FC236}">
                <a16:creationId xmlns:a16="http://schemas.microsoft.com/office/drawing/2014/main" id="{6052C731-7877-4A7C-A000-C486A3570FD6}"/>
              </a:ext>
            </a:extLst>
          </p:cNvPr>
          <p:cNvSpPr>
            <a:spLocks xmlns:a="http://schemas.openxmlformats.org/drawingml/2006/main" noGrp="1"/>
          </p:cNvSpPr>
          <p:nvPr/>
        </p:nvSpPr>
        <p:spPr>
          <a:xfrm xmlns:a="http://schemas.openxmlformats.org/drawingml/2006/main">
            <a:off x="5610225" y="407670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6" name="">
            <a:extLst xmlns:a="http://schemas.openxmlformats.org/drawingml/2006/main">
              <a:ext uri="{FF2B5EF4-FFF2-40B4-BE49-F238E27FC236}">
                <a16:creationId xmlns:a16="http://schemas.microsoft.com/office/drawing/2014/main" id="{E0284B41-A8C5-40C5-9679-577ACC4B013D}"/>
              </a:ext>
            </a:extLst>
          </p:cNvPr>
          <p:cNvSpPr>
            <a:spLocks xmlns:a="http://schemas.openxmlformats.org/drawingml/2006/main" noGrp="1"/>
          </p:cNvSpPr>
          <p:nvPr/>
        </p:nvSpPr>
        <p:spPr>
          <a:xfrm xmlns:a="http://schemas.openxmlformats.org/drawingml/2006/main">
            <a:off x="6734175" y="4400550"/>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20" name=""/>
          <p:cNvCxnSpPr>
            <a:stCxn xmlns:a="http://schemas.openxmlformats.org/drawingml/2006/main" id="55" idx="6"/>
            <a:endCxn xmlns:a="http://schemas.openxmlformats.org/drawingml/2006/main" id="56" idx="2"/>
          </p:cNvCxnSpPr>
          <p:nvPr/>
        </p:nvCxnSpPr>
        <p:spPr>
          <a:xfrm xmlns:a="http://schemas.openxmlformats.org/drawingml/2006/main">
            <a:off x="5629275" y="4086225"/>
            <a:ext cx="1104900" cy="323850"/>
          </a:xfrm>
          <a:prstGeom xmlns:a="http://schemas.openxmlformats.org/drawingml/2006/main" prst="straightConnector1">
            <a:avLst/>
          </a:prstGeom>
          <a:ln xmlns:a="http://schemas.openxmlformats.org/drawingml/2006/main" w="14288">
            <a:solidFill>
              <a:srgbClr val="6E6E73"/>
            </a:solidFill>
            <a:prstDash val="solid"/>
            <a:tailEnd type="triangle" w="sm" len="sm"/>
          </a:ln>
        </p:spPr>
      </p:cxnSp>
      <p:sp>
        <p:nvSpPr>
          <p:cNvPr id="58" name="">
            <a:extLst xmlns:a="http://schemas.openxmlformats.org/drawingml/2006/main">
              <a:ext uri="{FF2B5EF4-FFF2-40B4-BE49-F238E27FC236}">
                <a16:creationId xmlns:a16="http://schemas.microsoft.com/office/drawing/2014/main" id="{7CB505F3-C8D3-43D6-AAB9-D20D8E7F9F8A}"/>
              </a:ext>
            </a:extLst>
          </p:cNvPr>
          <p:cNvSpPr>
            <a:spLocks xmlns:a="http://schemas.openxmlformats.org/drawingml/2006/main" noGrp="1"/>
          </p:cNvSpPr>
          <p:nvPr/>
        </p:nvSpPr>
        <p:spPr>
          <a:xfrm xmlns:a="http://schemas.openxmlformats.org/drawingml/2006/main">
            <a:off x="6743700" y="4114800"/>
            <a:ext cx="4286250" cy="609600"/>
          </a:xfrm>
          <a:prstGeom xmlns:a="http://schemas.openxmlformats.org/drawingml/2006/main" prst="roundRect">
            <a:avLst>
              <a:gd name="adj" fmla="val 12500"/>
            </a:avLst>
          </a:prstGeom>
          <a:noFill xmlns:a="http://schemas.openxmlformats.org/drawingml/2006/main"/>
          <a:ln xmlns:a="http://schemas.openxmlformats.org/drawingml/2006/main" w="12383">
            <a:solidFill>
              <a:srgbClr val="000000"/>
            </a:solidFill>
            <a:prstDash val="solid"/>
          </a:ln>
        </p:spPr>
      </p:sp>
      <p:sp>
        <p:nvSpPr>
          <p:cNvPr id="59" name="">
            <a:extLst xmlns:a="http://schemas.openxmlformats.org/drawingml/2006/main">
              <a:ext uri="{FF2B5EF4-FFF2-40B4-BE49-F238E27FC236}">
                <a16:creationId xmlns:a16="http://schemas.microsoft.com/office/drawing/2014/main" id="{3D486534-1C76-4A5A-9ABB-681F55B51859}"/>
              </a:ext>
            </a:extLst>
          </p:cNvPr>
          <p:cNvSpPr>
            <a:spLocks xmlns:a="http://schemas.openxmlformats.org/drawingml/2006/main" noGrp="1"/>
          </p:cNvSpPr>
          <p:nvPr/>
        </p:nvSpPr>
        <p:spPr>
          <a:xfrm xmlns:a="http://schemas.openxmlformats.org/drawingml/2006/main">
            <a:off x="6991350" y="4210050"/>
            <a:ext cx="14097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350" b="1">
                <a:solidFill>
                  <a:srgbClr val="111111"/>
                </a:solidFill>
                <a:latin typeface="Helvetica Neue"/>
                <a:ea typeface="Helvetica Neue"/>
                <a:cs typeface="Helvetica Neue"/>
              </a:defRPr>
            </a:pPr>
            <a:r>
              <a:rPr sz="1350" b="1">
                <a:solidFill>
                  <a:srgbClr val="111111"/>
                </a:solidFill>
                <a:latin typeface="Helvetica Neue"/>
                <a:ea typeface="Helvetica Neue"/>
                <a:cs typeface="Helvetica Neue"/>
              </a:rPr>
              <a:t>TESTS</a:t>
            </a:r>
          </a:p>
        </p:txBody>
      </p:sp>
      <p:sp>
        <p:nvSpPr>
          <p:cNvPr id="60" name="">
            <a:extLst xmlns:a="http://schemas.openxmlformats.org/drawingml/2006/main">
              <a:ext uri="{FF2B5EF4-FFF2-40B4-BE49-F238E27FC236}">
                <a16:creationId xmlns:a16="http://schemas.microsoft.com/office/drawing/2014/main" id="{90888731-147A-4743-A274-C95C3AD84EAA}"/>
              </a:ext>
            </a:extLst>
          </p:cNvPr>
          <p:cNvSpPr>
            <a:spLocks xmlns:a="http://schemas.openxmlformats.org/drawingml/2006/main" noGrp="1"/>
          </p:cNvSpPr>
          <p:nvPr/>
        </p:nvSpPr>
        <p:spPr>
          <a:xfrm xmlns:a="http://schemas.openxmlformats.org/drawingml/2006/main">
            <a:off x="8496300" y="4210050"/>
            <a:ext cx="2266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00" b="0">
                <a:solidFill>
                  <a:srgbClr val="6E6E73"/>
                </a:solidFill>
                <a:latin typeface="Helvetica Neue"/>
                <a:ea typeface="Helvetica Neue"/>
                <a:cs typeface="Helvetica Neue"/>
              </a:defRPr>
            </a:pPr>
            <a:r>
              <a:rPr sz="1200" b="0">
                <a:solidFill>
                  <a:srgbClr val="6E6E73"/>
                </a:solidFill>
                <a:latin typeface="Helvetica Neue"/>
                <a:ea typeface="Helvetica Neue"/>
                <a:cs typeface="Helvetica Neue"/>
              </a:rPr>
              <a:t>which cases preserve meaning?</a:t>
            </a:r>
          </a:p>
        </p:txBody>
      </p:sp>
      <p:sp>
        <p:nvSpPr>
          <p:cNvPr id="61" name="">
            <a:extLst xmlns:a="http://schemas.openxmlformats.org/drawingml/2006/main">
              <a:ext uri="{FF2B5EF4-FFF2-40B4-BE49-F238E27FC236}">
                <a16:creationId xmlns:a16="http://schemas.microsoft.com/office/drawing/2014/main" id="{C0DA95E4-41F1-47A7-967A-E37D5D4F4E0A}"/>
              </a:ext>
            </a:extLst>
          </p:cNvPr>
          <p:cNvSpPr>
            <a:spLocks xmlns:a="http://schemas.openxmlformats.org/drawingml/2006/main" noGrp="1"/>
          </p:cNvSpPr>
          <p:nvPr/>
        </p:nvSpPr>
        <p:spPr>
          <a:xfrm xmlns:a="http://schemas.openxmlformats.org/drawingml/2006/main">
            <a:off x="5619750" y="4724400"/>
            <a:ext cx="54102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75" b="1">
                <a:solidFill>
                  <a:srgbClr val="111111"/>
                </a:solidFill>
                <a:latin typeface="Helvetica Neue"/>
                <a:ea typeface="Helvetica Neue"/>
                <a:cs typeface="Helvetica Neue"/>
              </a:defRPr>
            </a:pPr>
            <a:r>
              <a:rPr sz="1275" b="1">
                <a:solidFill>
                  <a:srgbClr val="111111"/>
                </a:solidFill>
                <a:latin typeface="Helvetica Neue"/>
                <a:ea typeface="Helvetica Neue"/>
                <a:cs typeface="Helvetica Neue"/>
              </a:rPr>
              <a:t>exhaustive matches reveal unfinished cases</a:t>
            </a:r>
          </a:p>
        </p:txBody>
      </p:sp>
      <p:sp>
        <p:nvSpPr>
          <p:cNvPr id="62" name="">
            <a:extLst xmlns:a="http://schemas.openxmlformats.org/drawingml/2006/main">
              <a:ext uri="{FF2B5EF4-FFF2-40B4-BE49-F238E27FC236}">
                <a16:creationId xmlns:a16="http://schemas.microsoft.com/office/drawing/2014/main" id="{4ED4ACEE-49BE-47CD-A1DB-2428FB02EC77}"/>
              </a:ext>
            </a:extLst>
          </p:cNvPr>
          <p:cNvSpPr>
            <a:spLocks xmlns:a="http://schemas.openxmlformats.org/drawingml/2006/main" noGrp="1"/>
          </p:cNvSpPr>
          <p:nvPr/>
        </p:nvSpPr>
        <p:spPr>
          <a:xfrm xmlns:a="http://schemas.openxmlformats.org/drawingml/2006/main">
            <a:off x="685800" y="5048250"/>
            <a:ext cx="10820400" cy="1009650"/>
          </a:xfrm>
          <a:prstGeom xmlns:a="http://schemas.openxmlformats.org/drawingml/2006/main" prst="roundRect">
            <a:avLst>
              <a:gd name="adj" fmla="val 9434"/>
            </a:avLst>
          </a:prstGeom>
          <a:solidFill xmlns:a="http://schemas.openxmlformats.org/drawingml/2006/main">
            <a:srgbClr val="000000"/>
          </a:solidFill>
          <a:ln xmlns:a="http://schemas.openxmlformats.org/drawingml/2006/main" w="9525">
            <a:solidFill>
              <a:srgbClr val="000000"/>
            </a:solidFill>
            <a:prstDash val="solid"/>
          </a:ln>
        </p:spPr>
      </p:sp>
      <p:sp>
        <p:nvSpPr>
          <p:cNvPr id="63" name="">
            <a:extLst xmlns:a="http://schemas.openxmlformats.org/drawingml/2006/main">
              <a:ext uri="{FF2B5EF4-FFF2-40B4-BE49-F238E27FC236}">
                <a16:creationId xmlns:a16="http://schemas.microsoft.com/office/drawing/2014/main" id="{FBB29D0D-FED0-49CE-B39D-A300C077FECD}"/>
              </a:ext>
            </a:extLst>
          </p:cNvPr>
          <p:cNvSpPr>
            <a:spLocks xmlns:a="http://schemas.openxmlformats.org/drawingml/2006/main" noGrp="1"/>
          </p:cNvSpPr>
          <p:nvPr/>
        </p:nvSpPr>
        <p:spPr>
          <a:xfrm xmlns:a="http://schemas.openxmlformats.org/drawingml/2006/main">
            <a:off x="971550" y="5505450"/>
            <a:ext cx="14668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875" b="1">
                <a:solidFill>
                  <a:srgbClr val="FFFFFF"/>
                </a:solidFill>
                <a:latin typeface="Helvetica Neue"/>
                <a:ea typeface="Helvetica Neue"/>
                <a:cs typeface="Helvetica Neue"/>
              </a:defRPr>
            </a:pPr>
            <a:r>
              <a:rPr sz="1875" b="1">
                <a:solidFill>
                  <a:srgbClr val="FFFFFF"/>
                </a:solidFill>
                <a:latin typeface="Helvetica Neue"/>
                <a:ea typeface="Helvetica Neue"/>
                <a:cs typeface="Helvetica Neue"/>
              </a:rPr>
              <a:t>Cargo</a:t>
            </a:r>
          </a:p>
        </p:txBody>
      </p:sp>
      <p:sp>
        <p:nvSpPr>
          <p:cNvPr id="64" name="">
            <a:extLst xmlns:a="http://schemas.openxmlformats.org/drawingml/2006/main">
              <a:ext uri="{FF2B5EF4-FFF2-40B4-BE49-F238E27FC236}">
                <a16:creationId xmlns:a16="http://schemas.microsoft.com/office/drawing/2014/main" id="{18C4C546-A733-440F-8727-60A728EA4AFE}"/>
              </a:ext>
            </a:extLst>
          </p:cNvPr>
          <p:cNvSpPr>
            <a:spLocks xmlns:a="http://schemas.openxmlformats.org/drawingml/2006/main" noGrp="1"/>
          </p:cNvSpPr>
          <p:nvPr/>
        </p:nvSpPr>
        <p:spPr>
          <a:xfrm xmlns:a="http://schemas.openxmlformats.org/drawingml/2006/main">
            <a:off x="2686050" y="5448300"/>
            <a:ext cx="0" cy="552450"/>
          </a:xfrm>
          <a:prstGeom xmlns:a="http://schemas.openxmlformats.org/drawingml/2006/main" prst="line">
            <a:avLst/>
          </a:prstGeom>
          <a:noFill xmlns:a="http://schemas.openxmlformats.org/drawingml/2006/main"/>
          <a:ln xmlns:a="http://schemas.openxmlformats.org/drawingml/2006/main" w="9525">
            <a:solidFill>
              <a:srgbClr val="6E6E73"/>
            </a:solidFill>
            <a:prstDash val="solid"/>
          </a:ln>
        </p:spPr>
      </p:sp>
      <p:sp>
        <p:nvSpPr>
          <p:cNvPr id="65" name="">
            <a:extLst xmlns:a="http://schemas.openxmlformats.org/drawingml/2006/main">
              <a:ext uri="{FF2B5EF4-FFF2-40B4-BE49-F238E27FC236}">
                <a16:creationId xmlns:a16="http://schemas.microsoft.com/office/drawing/2014/main" id="{7EA163C5-6992-4A55-B8B4-912059E6DFC2}"/>
              </a:ext>
            </a:extLst>
          </p:cNvPr>
          <p:cNvSpPr>
            <a:spLocks xmlns:a="http://schemas.openxmlformats.org/drawingml/2006/main" noGrp="1"/>
          </p:cNvSpPr>
          <p:nvPr/>
        </p:nvSpPr>
        <p:spPr>
          <a:xfrm xmlns:a="http://schemas.openxmlformats.org/drawingml/2006/main">
            <a:off x="3086100" y="5505450"/>
            <a:ext cx="78486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00" b="0">
                <a:solidFill>
                  <a:srgbClr val="FFFFFF"/>
                </a:solidFill>
                <a:latin typeface="Menlo"/>
                <a:ea typeface="Menlo"/>
                <a:cs typeface="Menlo"/>
              </a:defRPr>
            </a:pPr>
            <a:r>
              <a:rPr sz="1500" b="0">
                <a:solidFill>
                  <a:srgbClr val="FFFFFF"/>
                </a:solidFill>
                <a:latin typeface="Menlo"/>
                <a:ea typeface="Menlo"/>
                <a:cs typeface="Menlo"/>
              </a:rPr>
              <a:t>check  ·  test  ·  fmt  ·  clippy  ·  docs</a:t>
            </a:r>
          </a:p>
        </p:txBody>
      </p:sp>
    </p:spTree>
    <p:extLst>
      <p:ext uri="{BB962C8B-B14F-4D97-AF65-F5344CB8AC3E}">
        <p14:creationId xmlns:p14="http://schemas.microsoft.com/office/powerpoint/2010/main" val="1082915687"/>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36" name="">
            <a:extLst xmlns:a="http://schemas.openxmlformats.org/drawingml/2006/main">
              <a:ext uri="{FF2B5EF4-FFF2-40B4-BE49-F238E27FC236}">
                <a16:creationId xmlns:a16="http://schemas.microsoft.com/office/drawing/2014/main" id="{FD125869-37A4-41DE-9175-87964E076729}"/>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MINI-LINQ</a:t>
            </a:r>
          </a:p>
        </p:txBody>
      </p:sp>
      <p:sp>
        <p:nvSpPr>
          <p:cNvPr id="2" name="slide-title">
            <a:extLst xmlns:a="http://schemas.openxmlformats.org/drawingml/2006/main">
              <a:ext uri="{FF2B5EF4-FFF2-40B4-BE49-F238E27FC236}">
                <a16:creationId xmlns:a16="http://schemas.microsoft.com/office/drawing/2014/main" id="{83783BF2-F24C-42E3-A3CB-0FF561619958}"/>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93712"/>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The compiler becomes part of the experiment.</a:t>
            </a:r>
          </a:p>
        </p:txBody>
      </p:sp>
      <p:sp>
        <p:nvSpPr>
          <p:cNvPr id="3" name="">
            <a:extLst xmlns:a="http://schemas.openxmlformats.org/drawingml/2006/main">
              <a:ext uri="{FF2B5EF4-FFF2-40B4-BE49-F238E27FC236}">
                <a16:creationId xmlns:a16="http://schemas.microsoft.com/office/drawing/2014/main" id="{7DB99289-F60C-4AEB-88E6-5C34DEFD055B}"/>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37" name="">
            <a:extLst xmlns:a="http://schemas.openxmlformats.org/drawingml/2006/main">
              <a:ext uri="{FF2B5EF4-FFF2-40B4-BE49-F238E27FC236}">
                <a16:creationId xmlns:a16="http://schemas.microsoft.com/office/drawing/2014/main" id="{1281AB9B-7CCB-43A5-9B5B-C93E9ED4D588}"/>
              </a:ext>
            </a:extLst>
          </p:cNvPr>
          <p:cNvSpPr>
            <a:spLocks xmlns:a="http://schemas.openxmlformats.org/drawingml/2006/main" noGrp="1"/>
          </p:cNvSpPr>
          <p:nvPr/>
        </p:nvSpPr>
        <p:spPr>
          <a:xfrm xmlns:a="http://schemas.openxmlformats.org/drawingml/2006/main">
            <a:off x="1047750" y="1695450"/>
            <a:ext cx="100965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38" name="">
            <a:extLst xmlns:a="http://schemas.openxmlformats.org/drawingml/2006/main">
              <a:ext uri="{FF2B5EF4-FFF2-40B4-BE49-F238E27FC236}">
                <a16:creationId xmlns:a16="http://schemas.microsoft.com/office/drawing/2014/main" id="{EA363E46-F1F9-458B-A6E6-B86660A44DBA}"/>
              </a:ext>
            </a:extLst>
          </p:cNvPr>
          <p:cNvSpPr>
            <a:spLocks xmlns:a="http://schemas.openxmlformats.org/drawingml/2006/main" noGrp="1"/>
          </p:cNvSpPr>
          <p:nvPr/>
        </p:nvSpPr>
        <p:spPr>
          <a:xfrm xmlns:a="http://schemas.openxmlformats.org/drawingml/2006/main">
            <a:off x="4972050" y="1562100"/>
            <a:ext cx="22479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COMPILE TIME</a:t>
            </a:r>
          </a:p>
        </p:txBody>
      </p:sp>
      <p:sp>
        <p:nvSpPr>
          <p:cNvPr id="39" name="">
            <a:extLst xmlns:a="http://schemas.openxmlformats.org/drawingml/2006/main">
              <a:ext uri="{FF2B5EF4-FFF2-40B4-BE49-F238E27FC236}">
                <a16:creationId xmlns:a16="http://schemas.microsoft.com/office/drawing/2014/main" id="{0594795D-082F-46D5-9577-01767EE57CE9}"/>
              </a:ext>
            </a:extLst>
          </p:cNvPr>
          <p:cNvSpPr>
            <a:spLocks xmlns:a="http://schemas.openxmlformats.org/drawingml/2006/main" noGrp="1"/>
          </p:cNvSpPr>
          <p:nvPr/>
        </p:nvSpPr>
        <p:spPr>
          <a:xfrm xmlns:a="http://schemas.openxmlformats.org/drawingml/2006/main">
            <a:off x="781050" y="2286000"/>
            <a:ext cx="1714500" cy="1790700"/>
          </a:xfrm>
          <a:prstGeom xmlns:a="http://schemas.openxmlformats.org/drawingml/2006/main" prst="roundRect">
            <a:avLst>
              <a:gd name="adj" fmla="val 4444"/>
            </a:avLst>
          </a:prstGeom>
          <a:noFill xmlns:a="http://schemas.openxmlformats.org/drawingml/2006/main"/>
          <a:ln xmlns:a="http://schemas.openxmlformats.org/drawingml/2006/main" w="14288">
            <a:solidFill>
              <a:srgbClr val="000000"/>
            </a:solidFill>
            <a:prstDash val="solid"/>
          </a:ln>
        </p:spPr>
      </p:sp>
      <p:pic>
        <p:nvPicPr>
          <p:cNvPr id="209" name=""/>
          <p:cNvPicPr>
            <a:picLocks xmlns:a="http://schemas.openxmlformats.org/drawingml/2006/main" noChangeAspect="1"/>
          </p:cNvPicPr>
          <p:nvPr/>
        </p:nvPicPr>
        <p:blipFill>
          <a:blip xmlns:r="http://schemas.openxmlformats.org/officeDocument/2006/relationships" xmlns:a="http://schemas.openxmlformats.org/drawingml/2006/main" r:embed="R004f5b38f2cc47d4"/>
          <a:stretch xmlns:a="http://schemas.openxmlformats.org/drawingml/2006/main"/>
        </p:blipFill>
        <p:spPr>
          <a:xfrm xmlns:a="http://schemas.openxmlformats.org/drawingml/2006/main">
            <a:off x="1314450" y="2381250"/>
            <a:ext cx="647700" cy="647700"/>
          </a:xfrm>
          <a:prstGeom xmlns:a="http://schemas.openxmlformats.org/drawingml/2006/main" prst="rect">
            <a:avLst/>
          </a:prstGeom>
        </p:spPr>
      </p:pic>
      <p:sp>
        <p:nvSpPr>
          <p:cNvPr id="41" name="">
            <a:extLst xmlns:a="http://schemas.openxmlformats.org/drawingml/2006/main">
              <a:ext uri="{FF2B5EF4-FFF2-40B4-BE49-F238E27FC236}">
                <a16:creationId xmlns:a16="http://schemas.microsoft.com/office/drawing/2014/main" id="{34AB3AD5-40A3-46D4-99CA-42BBAA3AD577}"/>
              </a:ext>
            </a:extLst>
          </p:cNvPr>
          <p:cNvSpPr>
            <a:spLocks xmlns:a="http://schemas.openxmlformats.org/drawingml/2006/main" noGrp="1"/>
          </p:cNvSpPr>
          <p:nvPr/>
        </p:nvSpPr>
        <p:spPr>
          <a:xfrm xmlns:a="http://schemas.openxmlformats.org/drawingml/2006/main">
            <a:off x="952500" y="3067050"/>
            <a:ext cx="13716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75" b="1">
                <a:solidFill>
                  <a:srgbClr val="111111"/>
                </a:solidFill>
                <a:latin typeface="Menlo"/>
                <a:ea typeface="Menlo"/>
                <a:cs typeface="Menlo"/>
              </a:defRPr>
            </a:pPr>
            <a:r>
              <a:rPr sz="1275" b="1">
                <a:solidFill>
                  <a:srgbClr val="111111"/>
                </a:solidFill>
                <a:latin typeface="Menlo"/>
                <a:ea typeface="Menlo"/>
                <a:cs typeface="Menlo"/>
              </a:rPr>
              <a:t>mini_linq! {</a:t>
            </a:r>
          </a:p>
        </p:txBody>
      </p:sp>
      <p:sp>
        <p:nvSpPr>
          <p:cNvPr id="42" name="">
            <a:extLst xmlns:a="http://schemas.openxmlformats.org/drawingml/2006/main">
              <a:ext uri="{FF2B5EF4-FFF2-40B4-BE49-F238E27FC236}">
                <a16:creationId xmlns:a16="http://schemas.microsoft.com/office/drawing/2014/main" id="{F2CE4B66-61E6-4EC6-97A2-1539CC0F2A63}"/>
              </a:ext>
            </a:extLst>
          </p:cNvPr>
          <p:cNvSpPr>
            <a:spLocks xmlns:a="http://schemas.openxmlformats.org/drawingml/2006/main" noGrp="1"/>
          </p:cNvSpPr>
          <p:nvPr/>
        </p:nvSpPr>
        <p:spPr>
          <a:xfrm xmlns:a="http://schemas.openxmlformats.org/drawingml/2006/main">
            <a:off x="952500" y="3352800"/>
            <a:ext cx="1371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75" b="0">
                <a:solidFill>
                  <a:srgbClr val="111111"/>
                </a:solidFill>
                <a:latin typeface="Menlo"/>
                <a:ea typeface="Menlo"/>
                <a:cs typeface="Menlo"/>
              </a:defRPr>
            </a:pPr>
            <a:r>
              <a:rPr sz="1275" b="0">
                <a:solidFill>
                  <a:srgbClr val="111111"/>
                </a:solidFill>
                <a:latin typeface="Menlo"/>
                <a:ea typeface="Menlo"/>
                <a:cs typeface="Menlo"/>
              </a:rPr>
              <a:t>  …</a:t>
            </a:r>
          </a:p>
        </p:txBody>
      </p:sp>
      <p:sp>
        <p:nvSpPr>
          <p:cNvPr id="43" name="">
            <a:extLst xmlns:a="http://schemas.openxmlformats.org/drawingml/2006/main">
              <a:ext uri="{FF2B5EF4-FFF2-40B4-BE49-F238E27FC236}">
                <a16:creationId xmlns:a16="http://schemas.microsoft.com/office/drawing/2014/main" id="{386A4316-0455-405B-B94D-8CB450AAE0CE}"/>
              </a:ext>
            </a:extLst>
          </p:cNvPr>
          <p:cNvSpPr>
            <a:spLocks xmlns:a="http://schemas.openxmlformats.org/drawingml/2006/main" noGrp="1"/>
          </p:cNvSpPr>
          <p:nvPr/>
        </p:nvSpPr>
        <p:spPr>
          <a:xfrm xmlns:a="http://schemas.openxmlformats.org/drawingml/2006/main">
            <a:off x="952500" y="3619500"/>
            <a:ext cx="1371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1275" b="0">
                <a:solidFill>
                  <a:srgbClr val="111111"/>
                </a:solidFill>
                <a:latin typeface="Menlo"/>
                <a:ea typeface="Menlo"/>
                <a:cs typeface="Menlo"/>
              </a:defRPr>
            </a:pPr>
            <a:r>
              <a:rPr sz="1275" b="0">
                <a:solidFill>
                  <a:srgbClr val="111111"/>
                </a:solidFill>
                <a:latin typeface="Menlo"/>
                <a:ea typeface="Menlo"/>
                <a:cs typeface="Menlo"/>
              </a:rPr>
              <a:t>}</a:t>
            </a:r>
          </a:p>
        </p:txBody>
      </p:sp>
      <p:sp>
        <p:nvSpPr>
          <p:cNvPr id="44" name="">
            <a:extLst xmlns:a="http://schemas.openxmlformats.org/drawingml/2006/main">
              <a:ext uri="{FF2B5EF4-FFF2-40B4-BE49-F238E27FC236}">
                <a16:creationId xmlns:a16="http://schemas.microsoft.com/office/drawing/2014/main" id="{B1F6592D-D33A-4407-B97D-AFAC0C5840F9}"/>
              </a:ext>
            </a:extLst>
          </p:cNvPr>
          <p:cNvSpPr>
            <a:spLocks xmlns:a="http://schemas.openxmlformats.org/drawingml/2006/main" noGrp="1"/>
          </p:cNvSpPr>
          <p:nvPr/>
        </p:nvSpPr>
        <p:spPr>
          <a:xfrm xmlns:a="http://schemas.openxmlformats.org/drawingml/2006/main">
            <a:off x="895350" y="4267200"/>
            <a:ext cx="14859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0">
                <a:solidFill>
                  <a:srgbClr val="6E6E73"/>
                </a:solidFill>
                <a:latin typeface="Helvetica Neue"/>
                <a:ea typeface="Helvetica Neue"/>
                <a:cs typeface="Helvetica Neue"/>
              </a:defRPr>
            </a:pPr>
            <a:r>
              <a:rPr sz="1050" b="0">
                <a:solidFill>
                  <a:srgbClr val="6E6E73"/>
                </a:solidFill>
                <a:latin typeface="Helvetica Neue"/>
                <a:ea typeface="Helvetica Neue"/>
                <a:cs typeface="Helvetica Neue"/>
              </a:rPr>
              <a:t>surface syntax</a:t>
            </a:r>
          </a:p>
        </p:txBody>
      </p:sp>
      <p:sp>
        <p:nvSpPr>
          <p:cNvPr id="45" name="">
            <a:extLst xmlns:a="http://schemas.openxmlformats.org/drawingml/2006/main">
              <a:ext uri="{FF2B5EF4-FFF2-40B4-BE49-F238E27FC236}">
                <a16:creationId xmlns:a16="http://schemas.microsoft.com/office/drawing/2014/main" id="{B16477D3-C51C-4CFB-A313-DE2ADD4F9268}"/>
              </a:ext>
            </a:extLst>
          </p:cNvPr>
          <p:cNvSpPr>
            <a:spLocks xmlns:a="http://schemas.openxmlformats.org/drawingml/2006/main" noGrp="1"/>
          </p:cNvSpPr>
          <p:nvPr/>
        </p:nvSpPr>
        <p:spPr>
          <a:xfrm xmlns:a="http://schemas.openxmlformats.org/drawingml/2006/main">
            <a:off x="248602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46" name="">
            <a:extLst xmlns:a="http://schemas.openxmlformats.org/drawingml/2006/main">
              <a:ext uri="{FF2B5EF4-FFF2-40B4-BE49-F238E27FC236}">
                <a16:creationId xmlns:a16="http://schemas.microsoft.com/office/drawing/2014/main" id="{E49DAFDB-039B-4722-861A-40FDB74E921D}"/>
              </a:ext>
            </a:extLst>
          </p:cNvPr>
          <p:cNvSpPr>
            <a:spLocks xmlns:a="http://schemas.openxmlformats.org/drawingml/2006/main" noGrp="1"/>
          </p:cNvSpPr>
          <p:nvPr/>
        </p:nvSpPr>
        <p:spPr>
          <a:xfrm xmlns:a="http://schemas.openxmlformats.org/drawingml/2006/main">
            <a:off x="280987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16" name=""/>
          <p:cNvCxnSpPr>
            <a:stCxn xmlns:a="http://schemas.openxmlformats.org/drawingml/2006/main" id="45" idx="6"/>
            <a:endCxn xmlns:a="http://schemas.openxmlformats.org/drawingml/2006/main" id="46" idx="2"/>
          </p:cNvCxnSpPr>
          <p:nvPr/>
        </p:nvCxnSpPr>
        <p:spPr>
          <a:xfrm xmlns:a="http://schemas.openxmlformats.org/drawingml/2006/main">
            <a:off x="2505075" y="3143250"/>
            <a:ext cx="304800" cy="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48" name="">
            <a:extLst xmlns:a="http://schemas.openxmlformats.org/drawingml/2006/main">
              <a:ext uri="{FF2B5EF4-FFF2-40B4-BE49-F238E27FC236}">
                <a16:creationId xmlns:a16="http://schemas.microsoft.com/office/drawing/2014/main" id="{857F26FB-B623-45F2-90F8-0DF5637307DC}"/>
              </a:ext>
            </a:extLst>
          </p:cNvPr>
          <p:cNvSpPr>
            <a:spLocks xmlns:a="http://schemas.openxmlformats.org/drawingml/2006/main" noGrp="1"/>
          </p:cNvSpPr>
          <p:nvPr/>
        </p:nvSpPr>
        <p:spPr>
          <a:xfrm xmlns:a="http://schemas.openxmlformats.org/drawingml/2006/main">
            <a:off x="2400300" y="4286250"/>
            <a:ext cx="12573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900" b="0">
                <a:solidFill>
                  <a:srgbClr val="6E6E73"/>
                </a:solidFill>
                <a:latin typeface="Helvetica Neue"/>
                <a:ea typeface="Helvetica Neue"/>
                <a:cs typeface="Helvetica Neue"/>
              </a:defRPr>
            </a:pPr>
            <a:r>
              <a:rPr sz="900" b="0">
                <a:solidFill>
                  <a:srgbClr val="6E6E73"/>
                </a:solidFill>
                <a:latin typeface="Helvetica Neue"/>
                <a:ea typeface="Helvetica Neue"/>
                <a:cs typeface="Helvetica Neue"/>
              </a:rPr>
              <a:t>macro boundary</a:t>
            </a:r>
          </a:p>
        </p:txBody>
      </p:sp>
      <p:sp>
        <p:nvSpPr>
          <p:cNvPr id="49" name="">
            <a:extLst xmlns:a="http://schemas.openxmlformats.org/drawingml/2006/main">
              <a:ext uri="{FF2B5EF4-FFF2-40B4-BE49-F238E27FC236}">
                <a16:creationId xmlns:a16="http://schemas.microsoft.com/office/drawing/2014/main" id="{1A667E49-BC0C-45F2-91F7-B47A1D9180E0}"/>
              </a:ext>
            </a:extLst>
          </p:cNvPr>
          <p:cNvSpPr>
            <a:spLocks xmlns:a="http://schemas.openxmlformats.org/drawingml/2006/main" noGrp="1"/>
          </p:cNvSpPr>
          <p:nvPr/>
        </p:nvSpPr>
        <p:spPr>
          <a:xfrm xmlns:a="http://schemas.openxmlformats.org/drawingml/2006/main">
            <a:off x="2819400" y="2438400"/>
            <a:ext cx="1428750" cy="142875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50" name="">
            <a:extLst xmlns:a="http://schemas.openxmlformats.org/drawingml/2006/main">
              <a:ext uri="{FF2B5EF4-FFF2-40B4-BE49-F238E27FC236}">
                <a16:creationId xmlns:a16="http://schemas.microsoft.com/office/drawing/2014/main" id="{D3C2D29A-2C94-4D31-9D1C-01CFAA4D2802}"/>
              </a:ext>
            </a:extLst>
          </p:cNvPr>
          <p:cNvSpPr>
            <a:spLocks xmlns:a="http://schemas.openxmlformats.org/drawingml/2006/main" noGrp="1"/>
          </p:cNvSpPr>
          <p:nvPr/>
        </p:nvSpPr>
        <p:spPr>
          <a:xfrm xmlns:a="http://schemas.openxmlformats.org/drawingml/2006/main">
            <a:off x="3105150" y="2895600"/>
            <a:ext cx="85725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2175" b="1">
                <a:solidFill>
                  <a:srgbClr val="FFFFFF"/>
                </a:solidFill>
                <a:latin typeface="Helvetica Neue"/>
                <a:ea typeface="Helvetica Neue"/>
                <a:cs typeface="Helvetica Neue"/>
              </a:defRPr>
            </a:pPr>
            <a:r>
              <a:rPr sz="2175" b="1">
                <a:solidFill>
                  <a:srgbClr val="FFFFFF"/>
                </a:solidFill>
                <a:latin typeface="Helvetica Neue"/>
                <a:ea typeface="Helvetica Neue"/>
                <a:cs typeface="Helvetica Neue"/>
              </a:rPr>
              <a:t>CQ</a:t>
            </a:r>
          </a:p>
        </p:txBody>
      </p:sp>
      <p:sp>
        <p:nvSpPr>
          <p:cNvPr id="51" name="">
            <a:extLst xmlns:a="http://schemas.openxmlformats.org/drawingml/2006/main">
              <a:ext uri="{FF2B5EF4-FFF2-40B4-BE49-F238E27FC236}">
                <a16:creationId xmlns:a16="http://schemas.microsoft.com/office/drawing/2014/main" id="{2EA2831F-AE6B-4186-A973-3D75D36B8DC3}"/>
              </a:ext>
            </a:extLst>
          </p:cNvPr>
          <p:cNvSpPr>
            <a:spLocks xmlns:a="http://schemas.openxmlformats.org/drawingml/2006/main" noGrp="1"/>
          </p:cNvSpPr>
          <p:nvPr/>
        </p:nvSpPr>
        <p:spPr>
          <a:xfrm xmlns:a="http://schemas.openxmlformats.org/drawingml/2006/main">
            <a:off x="423862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2" name="">
            <a:extLst xmlns:a="http://schemas.openxmlformats.org/drawingml/2006/main">
              <a:ext uri="{FF2B5EF4-FFF2-40B4-BE49-F238E27FC236}">
                <a16:creationId xmlns:a16="http://schemas.microsoft.com/office/drawing/2014/main" id="{F905625B-26DE-4DB3-B2B3-9549D5D8AD2F}"/>
              </a:ext>
            </a:extLst>
          </p:cNvPr>
          <p:cNvSpPr>
            <a:spLocks xmlns:a="http://schemas.openxmlformats.org/drawingml/2006/main" noGrp="1"/>
          </p:cNvSpPr>
          <p:nvPr/>
        </p:nvSpPr>
        <p:spPr>
          <a:xfrm xmlns:a="http://schemas.openxmlformats.org/drawingml/2006/main">
            <a:off x="475297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22" name=""/>
          <p:cNvCxnSpPr>
            <a:stCxn xmlns:a="http://schemas.openxmlformats.org/drawingml/2006/main" id="51" idx="6"/>
            <a:endCxn xmlns:a="http://schemas.openxmlformats.org/drawingml/2006/main" id="52" idx="2"/>
          </p:cNvCxnSpPr>
          <p:nvPr/>
        </p:nvCxnSpPr>
        <p:spPr>
          <a:xfrm xmlns:a="http://schemas.openxmlformats.org/drawingml/2006/main">
            <a:off x="4257675" y="3143250"/>
            <a:ext cx="495300" cy="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54" name="">
            <a:extLst xmlns:a="http://schemas.openxmlformats.org/drawingml/2006/main">
              <a:ext uri="{FF2B5EF4-FFF2-40B4-BE49-F238E27FC236}">
                <a16:creationId xmlns:a16="http://schemas.microsoft.com/office/drawing/2014/main" id="{942CF5EB-E918-4EBB-9A6A-490106AFC2D4}"/>
              </a:ext>
            </a:extLst>
          </p:cNvPr>
          <p:cNvSpPr>
            <a:spLocks xmlns:a="http://schemas.openxmlformats.org/drawingml/2006/main" noGrp="1"/>
          </p:cNvSpPr>
          <p:nvPr/>
        </p:nvSpPr>
        <p:spPr>
          <a:xfrm xmlns:a="http://schemas.openxmlformats.org/drawingml/2006/main">
            <a:off x="4762500" y="2343150"/>
            <a:ext cx="1809750" cy="1619250"/>
          </a:xfrm>
          <a:prstGeom xmlns:a="http://schemas.openxmlformats.org/drawingml/2006/main" prst="roundRect">
            <a:avLst>
              <a:gd name="adj" fmla="val 4706"/>
            </a:avLst>
          </a:prstGeom>
          <a:solidFill xmlns:a="http://schemas.openxmlformats.org/drawingml/2006/main">
            <a:srgbClr val="000000"/>
          </a:solidFill>
          <a:ln xmlns:a="http://schemas.openxmlformats.org/drawingml/2006/main" w="9525">
            <a:solidFill>
              <a:srgbClr val="000000"/>
            </a:solidFill>
            <a:prstDash val="solid"/>
          </a:ln>
        </p:spPr>
      </p:sp>
      <p:sp>
        <p:nvSpPr>
          <p:cNvPr id="55" name="">
            <a:extLst xmlns:a="http://schemas.openxmlformats.org/drawingml/2006/main">
              <a:ext uri="{FF2B5EF4-FFF2-40B4-BE49-F238E27FC236}">
                <a16:creationId xmlns:a16="http://schemas.microsoft.com/office/drawing/2014/main" id="{0B4F2CF5-C4AE-4A2F-B4D9-FAA11F9BE1B1}"/>
              </a:ext>
            </a:extLst>
          </p:cNvPr>
          <p:cNvSpPr>
            <a:spLocks xmlns:a="http://schemas.openxmlformats.org/drawingml/2006/main" noGrp="1"/>
          </p:cNvSpPr>
          <p:nvPr/>
        </p:nvSpPr>
        <p:spPr>
          <a:xfrm xmlns:a="http://schemas.openxmlformats.org/drawingml/2006/main">
            <a:off x="4972050" y="2743200"/>
            <a:ext cx="13906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95998"/>
          </a:bodyPr>
          <a:lstStyle xmlns:a="http://schemas.openxmlformats.org/drawingml/2006/main"/>
          <a:p xmlns:a="http://schemas.openxmlformats.org/drawingml/2006/main">
            <a:pPr algn="ctr">
              <a:buNone/>
              <a:defRPr sz="1650" b="1">
                <a:solidFill>
                  <a:srgbClr val="FFFFFF"/>
                </a:solidFill>
                <a:latin typeface="Helvetica Neue"/>
                <a:ea typeface="Helvetica Neue"/>
                <a:cs typeface="Helvetica Neue"/>
              </a:defRPr>
            </a:pPr>
            <a:r>
              <a:rPr sz="1650" b="1">
                <a:solidFill>
                  <a:srgbClr val="FFFFFF"/>
                </a:solidFill>
                <a:latin typeface="Helvetica Neue"/>
                <a:ea typeface="Helvetica Neue"/>
                <a:cs typeface="Helvetica Neue"/>
              </a:rPr>
              <a:t>TYPED IRs</a:t>
            </a:r>
          </a:p>
          <a:p xmlns:a="http://schemas.openxmlformats.org/drawingml/2006/main">
            <a:pPr algn="ctr">
              <a:buNone/>
              <a:defRPr sz="1650" b="1">
                <a:solidFill>
                  <a:srgbClr val="FFFFFF"/>
                </a:solidFill>
                <a:latin typeface="Helvetica Neue"/>
                <a:ea typeface="Helvetica Neue"/>
                <a:cs typeface="Helvetica Neue"/>
              </a:defRPr>
            </a:pPr>
            <a:r>
              <a:rPr sz="1650" b="1">
                <a:solidFill>
                  <a:srgbClr val="FFFFFF"/>
                </a:solidFill>
                <a:latin typeface="Helvetica Neue"/>
                <a:ea typeface="Helvetica Neue"/>
                <a:cs typeface="Helvetica Neue"/>
              </a:rPr>
              <a:t>IR₁ → IR₂ → …</a:t>
            </a:r>
          </a:p>
        </p:txBody>
      </p:sp>
      <p:sp>
        <p:nvSpPr>
          <p:cNvPr id="56" name="">
            <a:extLst xmlns:a="http://schemas.openxmlformats.org/drawingml/2006/main">
              <a:ext uri="{FF2B5EF4-FFF2-40B4-BE49-F238E27FC236}">
                <a16:creationId xmlns:a16="http://schemas.microsoft.com/office/drawing/2014/main" id="{67EA7532-1A00-42BA-B570-8ACB9C62366D}"/>
              </a:ext>
            </a:extLst>
          </p:cNvPr>
          <p:cNvSpPr>
            <a:spLocks xmlns:a="http://schemas.openxmlformats.org/drawingml/2006/main" noGrp="1"/>
          </p:cNvSpPr>
          <p:nvPr/>
        </p:nvSpPr>
        <p:spPr>
          <a:xfrm xmlns:a="http://schemas.openxmlformats.org/drawingml/2006/main">
            <a:off x="656272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57" name="">
            <a:extLst xmlns:a="http://schemas.openxmlformats.org/drawingml/2006/main">
              <a:ext uri="{FF2B5EF4-FFF2-40B4-BE49-F238E27FC236}">
                <a16:creationId xmlns:a16="http://schemas.microsoft.com/office/drawing/2014/main" id="{35E3D96F-69A5-4D33-8E9F-29B6383B5053}"/>
              </a:ext>
            </a:extLst>
          </p:cNvPr>
          <p:cNvSpPr>
            <a:spLocks xmlns:a="http://schemas.openxmlformats.org/drawingml/2006/main" noGrp="1"/>
          </p:cNvSpPr>
          <p:nvPr/>
        </p:nvSpPr>
        <p:spPr>
          <a:xfrm xmlns:a="http://schemas.openxmlformats.org/drawingml/2006/main">
            <a:off x="707707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27" name=""/>
          <p:cNvCxnSpPr>
            <a:stCxn xmlns:a="http://schemas.openxmlformats.org/drawingml/2006/main" id="56" idx="6"/>
            <a:endCxn xmlns:a="http://schemas.openxmlformats.org/drawingml/2006/main" id="57" idx="2"/>
          </p:cNvCxnSpPr>
          <p:nvPr/>
        </p:nvCxnSpPr>
        <p:spPr>
          <a:xfrm xmlns:a="http://schemas.openxmlformats.org/drawingml/2006/main">
            <a:off x="6581775" y="3143250"/>
            <a:ext cx="495300" cy="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59" name="">
            <a:extLst xmlns:a="http://schemas.openxmlformats.org/drawingml/2006/main">
              <a:ext uri="{FF2B5EF4-FFF2-40B4-BE49-F238E27FC236}">
                <a16:creationId xmlns:a16="http://schemas.microsoft.com/office/drawing/2014/main" id="{1BF3546A-F5EB-4659-A4AC-2511C78B98FC}"/>
              </a:ext>
            </a:extLst>
          </p:cNvPr>
          <p:cNvSpPr>
            <a:spLocks xmlns:a="http://schemas.openxmlformats.org/drawingml/2006/main" noGrp="1"/>
          </p:cNvSpPr>
          <p:nvPr/>
        </p:nvSpPr>
        <p:spPr>
          <a:xfrm xmlns:a="http://schemas.openxmlformats.org/drawingml/2006/main">
            <a:off x="7086600" y="2343150"/>
            <a:ext cx="1962150" cy="161925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60" name="">
            <a:extLst xmlns:a="http://schemas.openxmlformats.org/drawingml/2006/main">
              <a:ext uri="{FF2B5EF4-FFF2-40B4-BE49-F238E27FC236}">
                <a16:creationId xmlns:a16="http://schemas.microsoft.com/office/drawing/2014/main" id="{28D953DB-54FE-4B51-AA07-00E31CB4B8C8}"/>
              </a:ext>
            </a:extLst>
          </p:cNvPr>
          <p:cNvSpPr>
            <a:spLocks xmlns:a="http://schemas.openxmlformats.org/drawingml/2006/main" noGrp="1"/>
          </p:cNvSpPr>
          <p:nvPr/>
        </p:nvSpPr>
        <p:spPr>
          <a:xfrm xmlns:a="http://schemas.openxmlformats.org/drawingml/2006/main">
            <a:off x="7372350" y="2743200"/>
            <a:ext cx="13906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650" b="1">
                <a:solidFill>
                  <a:srgbClr val="FFFFFF"/>
                </a:solidFill>
                <a:latin typeface="Helvetica Neue"/>
                <a:ea typeface="Helvetica Neue"/>
                <a:cs typeface="Helvetica Neue"/>
              </a:defRPr>
            </a:pPr>
            <a:r>
              <a:rPr sz="1650" b="1">
                <a:solidFill>
                  <a:srgbClr val="FFFFFF"/>
                </a:solidFill>
                <a:latin typeface="Helvetica Neue"/>
                <a:ea typeface="Helvetica Neue"/>
                <a:cs typeface="Helvetica Neue"/>
              </a:rPr>
              <a:t>PHYSICAL</a:t>
            </a:r>
          </a:p>
          <a:p xmlns:a="http://schemas.openxmlformats.org/drawingml/2006/main">
            <a:pPr algn="ctr">
              <a:buNone/>
              <a:defRPr sz="1650" b="1">
                <a:solidFill>
                  <a:srgbClr val="FFFFFF"/>
                </a:solidFill>
                <a:latin typeface="Helvetica Neue"/>
                <a:ea typeface="Helvetica Neue"/>
                <a:cs typeface="Helvetica Neue"/>
              </a:defRPr>
            </a:pPr>
            <a:r>
              <a:rPr sz="1650" b="1">
                <a:solidFill>
                  <a:srgbClr val="FFFFFF"/>
                </a:solidFill>
                <a:latin typeface="Helvetica Neue"/>
                <a:ea typeface="Helvetica Neue"/>
                <a:cs typeface="Helvetica Neue"/>
              </a:rPr>
              <a:t>CHOICE</a:t>
            </a:r>
          </a:p>
        </p:txBody>
      </p:sp>
      <p:sp>
        <p:nvSpPr>
          <p:cNvPr id="61" name="">
            <a:extLst xmlns:a="http://schemas.openxmlformats.org/drawingml/2006/main">
              <a:ext uri="{FF2B5EF4-FFF2-40B4-BE49-F238E27FC236}">
                <a16:creationId xmlns:a16="http://schemas.microsoft.com/office/drawing/2014/main" id="{A2AFCB7D-17B3-45B8-9FF5-5F4FFD59C24F}"/>
              </a:ext>
            </a:extLst>
          </p:cNvPr>
          <p:cNvSpPr>
            <a:spLocks xmlns:a="http://schemas.openxmlformats.org/drawingml/2006/main" noGrp="1"/>
          </p:cNvSpPr>
          <p:nvPr/>
        </p:nvSpPr>
        <p:spPr>
          <a:xfrm xmlns:a="http://schemas.openxmlformats.org/drawingml/2006/main">
            <a:off x="903922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sp>
        <p:nvSpPr>
          <p:cNvPr id="62" name="">
            <a:extLst xmlns:a="http://schemas.openxmlformats.org/drawingml/2006/main">
              <a:ext uri="{FF2B5EF4-FFF2-40B4-BE49-F238E27FC236}">
                <a16:creationId xmlns:a16="http://schemas.microsoft.com/office/drawing/2014/main" id="{9718BD33-C80F-4EC0-9716-2218D974B52B}"/>
              </a:ext>
            </a:extLst>
          </p:cNvPr>
          <p:cNvSpPr>
            <a:spLocks xmlns:a="http://schemas.openxmlformats.org/drawingml/2006/main" noGrp="1"/>
          </p:cNvSpPr>
          <p:nvPr/>
        </p:nvSpPr>
        <p:spPr>
          <a:xfrm xmlns:a="http://schemas.openxmlformats.org/drawingml/2006/main">
            <a:off x="9667875" y="3133725"/>
            <a:ext cx="19050" cy="19050"/>
          </a:xfrm>
          <a:prstGeom xmlns:a="http://schemas.openxmlformats.org/drawingml/2006/main" prst="ellipse">
            <a:avLst/>
          </a:prstGeom>
          <a:noFill xmlns:a="http://schemas.openxmlformats.org/drawingml/2006/main"/>
          <a:ln xmlns:a="http://schemas.openxmlformats.org/drawingml/2006/main" w="0">
            <a:noFill/>
            <a:prstDash val="solid"/>
          </a:ln>
        </p:spPr>
      </p:sp>
      <p:cxnSp>
        <p:nvCxnSpPr>
          <p:cNvPr id="232" name=""/>
          <p:cNvCxnSpPr>
            <a:stCxn xmlns:a="http://schemas.openxmlformats.org/drawingml/2006/main" id="61" idx="6"/>
            <a:endCxn xmlns:a="http://schemas.openxmlformats.org/drawingml/2006/main" id="62" idx="2"/>
          </p:cNvCxnSpPr>
          <p:nvPr/>
        </p:nvCxnSpPr>
        <p:spPr>
          <a:xfrm xmlns:a="http://schemas.openxmlformats.org/drawingml/2006/main">
            <a:off x="9058275" y="3143250"/>
            <a:ext cx="609600" cy="0"/>
          </a:xfrm>
          <a:prstGeom xmlns:a="http://schemas.openxmlformats.org/drawingml/2006/main" prst="straightConnector1">
            <a:avLst/>
          </a:prstGeom>
          <a:ln xmlns:a="http://schemas.openxmlformats.org/drawingml/2006/main" w="16193">
            <a:solidFill>
              <a:srgbClr val="000000"/>
            </a:solidFill>
            <a:prstDash val="solid"/>
            <a:tailEnd type="triangle" w="sm" len="sm"/>
          </a:ln>
        </p:spPr>
      </p:cxnSp>
      <p:sp>
        <p:nvSpPr>
          <p:cNvPr id="64" name="">
            <a:extLst xmlns:a="http://schemas.openxmlformats.org/drawingml/2006/main">
              <a:ext uri="{FF2B5EF4-FFF2-40B4-BE49-F238E27FC236}">
                <a16:creationId xmlns:a16="http://schemas.microsoft.com/office/drawing/2014/main" id="{56C5A78F-2536-4831-B40D-64B91A00B3AC}"/>
              </a:ext>
            </a:extLst>
          </p:cNvPr>
          <p:cNvSpPr>
            <a:spLocks xmlns:a="http://schemas.openxmlformats.org/drawingml/2006/main" noGrp="1"/>
          </p:cNvSpPr>
          <p:nvPr/>
        </p:nvSpPr>
        <p:spPr>
          <a:xfrm xmlns:a="http://schemas.openxmlformats.org/drawingml/2006/main">
            <a:off x="9677400" y="2286000"/>
            <a:ext cx="1752600" cy="1790700"/>
          </a:xfrm>
          <a:prstGeom xmlns:a="http://schemas.openxmlformats.org/drawingml/2006/main" prst="roundRect">
            <a:avLst>
              <a:gd name="adj" fmla="val 4348"/>
            </a:avLst>
          </a:prstGeom>
          <a:noFill xmlns:a="http://schemas.openxmlformats.org/drawingml/2006/main"/>
          <a:ln xmlns:a="http://schemas.openxmlformats.org/drawingml/2006/main" w="14288">
            <a:solidFill>
              <a:srgbClr val="000000"/>
            </a:solidFill>
            <a:prstDash val="solid"/>
          </a:ln>
        </p:spPr>
      </p:sp>
      <p:sp>
        <p:nvSpPr>
          <p:cNvPr id="65" name="">
            <a:extLst xmlns:a="http://schemas.openxmlformats.org/drawingml/2006/main">
              <a:ext uri="{FF2B5EF4-FFF2-40B4-BE49-F238E27FC236}">
                <a16:creationId xmlns:a16="http://schemas.microsoft.com/office/drawing/2014/main" id="{5F4EA29A-C56B-4580-9175-C2A79543650F}"/>
              </a:ext>
            </a:extLst>
          </p:cNvPr>
          <p:cNvSpPr>
            <a:spLocks xmlns:a="http://schemas.openxmlformats.org/drawingml/2006/main" noGrp="1"/>
          </p:cNvSpPr>
          <p:nvPr/>
        </p:nvSpPr>
        <p:spPr>
          <a:xfrm xmlns:a="http://schemas.openxmlformats.org/drawingml/2006/main">
            <a:off x="9848850" y="2400300"/>
            <a:ext cx="14097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RUST</a:t>
            </a:r>
          </a:p>
        </p:txBody>
      </p:sp>
      <p:sp>
        <p:nvSpPr>
          <p:cNvPr id="66" name="">
            <a:extLst xmlns:a="http://schemas.openxmlformats.org/drawingml/2006/main">
              <a:ext uri="{FF2B5EF4-FFF2-40B4-BE49-F238E27FC236}">
                <a16:creationId xmlns:a16="http://schemas.microsoft.com/office/drawing/2014/main" id="{4707E598-FB4F-4059-8259-CCEDED709561}"/>
              </a:ext>
            </a:extLst>
          </p:cNvPr>
          <p:cNvSpPr>
            <a:spLocks xmlns:a="http://schemas.openxmlformats.org/drawingml/2006/main" noGrp="1"/>
          </p:cNvSpPr>
          <p:nvPr/>
        </p:nvSpPr>
        <p:spPr>
          <a:xfrm xmlns:a="http://schemas.openxmlformats.org/drawingml/2006/main">
            <a:off x="9886950" y="2838450"/>
            <a:ext cx="1066800" cy="0"/>
          </a:xfrm>
          <a:prstGeom xmlns:a="http://schemas.openxmlformats.org/drawingml/2006/main" prst="line">
            <a:avLst/>
          </a:prstGeom>
          <a:noFill xmlns:a="http://schemas.openxmlformats.org/drawingml/2006/main"/>
          <a:ln xmlns:a="http://schemas.openxmlformats.org/drawingml/2006/main" w="19050">
            <a:solidFill>
              <a:srgbClr val="000000"/>
            </a:solidFill>
            <a:prstDash val="solid"/>
          </a:ln>
        </p:spPr>
      </p:sp>
      <p:sp>
        <p:nvSpPr>
          <p:cNvPr id="67" name="">
            <a:extLst xmlns:a="http://schemas.openxmlformats.org/drawingml/2006/main">
              <a:ext uri="{FF2B5EF4-FFF2-40B4-BE49-F238E27FC236}">
                <a16:creationId xmlns:a16="http://schemas.microsoft.com/office/drawing/2014/main" id="{6B8B0394-18A7-4AD5-BCED-DA835031D23A}"/>
              </a:ext>
            </a:extLst>
          </p:cNvPr>
          <p:cNvSpPr>
            <a:spLocks xmlns:a="http://schemas.openxmlformats.org/drawingml/2006/main" noGrp="1"/>
          </p:cNvSpPr>
          <p:nvPr/>
        </p:nvSpPr>
        <p:spPr>
          <a:xfrm xmlns:a="http://schemas.openxmlformats.org/drawingml/2006/main">
            <a:off x="9886950" y="3009900"/>
            <a:ext cx="990600" cy="0"/>
          </a:xfrm>
          <a:prstGeom xmlns:a="http://schemas.openxmlformats.org/drawingml/2006/main" prst="line">
            <a:avLst/>
          </a:prstGeom>
          <a:noFill xmlns:a="http://schemas.openxmlformats.org/drawingml/2006/main"/>
          <a:ln xmlns:a="http://schemas.openxmlformats.org/drawingml/2006/main" w="10478">
            <a:solidFill>
              <a:srgbClr val="6E6E73"/>
            </a:solidFill>
            <a:prstDash val="solid"/>
          </a:ln>
        </p:spPr>
      </p:sp>
      <p:sp>
        <p:nvSpPr>
          <p:cNvPr id="68" name="">
            <a:extLst xmlns:a="http://schemas.openxmlformats.org/drawingml/2006/main">
              <a:ext uri="{FF2B5EF4-FFF2-40B4-BE49-F238E27FC236}">
                <a16:creationId xmlns:a16="http://schemas.microsoft.com/office/drawing/2014/main" id="{692C62DF-A1B5-47A1-897C-A99075BAE2A4}"/>
              </a:ext>
            </a:extLst>
          </p:cNvPr>
          <p:cNvSpPr>
            <a:spLocks xmlns:a="http://schemas.openxmlformats.org/drawingml/2006/main" noGrp="1"/>
          </p:cNvSpPr>
          <p:nvPr/>
        </p:nvSpPr>
        <p:spPr>
          <a:xfrm xmlns:a="http://schemas.openxmlformats.org/drawingml/2006/main">
            <a:off x="9886950" y="3181350"/>
            <a:ext cx="914400" cy="0"/>
          </a:xfrm>
          <a:prstGeom xmlns:a="http://schemas.openxmlformats.org/drawingml/2006/main" prst="line">
            <a:avLst/>
          </a:prstGeom>
          <a:noFill xmlns:a="http://schemas.openxmlformats.org/drawingml/2006/main"/>
          <a:ln xmlns:a="http://schemas.openxmlformats.org/drawingml/2006/main" w="10478">
            <a:solidFill>
              <a:srgbClr val="6E6E73"/>
            </a:solidFill>
            <a:prstDash val="solid"/>
          </a:ln>
        </p:spPr>
      </p:sp>
      <p:sp>
        <p:nvSpPr>
          <p:cNvPr id="69" name="">
            <a:extLst xmlns:a="http://schemas.openxmlformats.org/drawingml/2006/main">
              <a:ext uri="{FF2B5EF4-FFF2-40B4-BE49-F238E27FC236}">
                <a16:creationId xmlns:a16="http://schemas.microsoft.com/office/drawing/2014/main" id="{77062579-D4FC-4CBC-9AAA-D545DF752D18}"/>
              </a:ext>
            </a:extLst>
          </p:cNvPr>
          <p:cNvSpPr>
            <a:spLocks xmlns:a="http://schemas.openxmlformats.org/drawingml/2006/main" noGrp="1"/>
          </p:cNvSpPr>
          <p:nvPr/>
        </p:nvSpPr>
        <p:spPr>
          <a:xfrm xmlns:a="http://schemas.openxmlformats.org/drawingml/2006/main">
            <a:off x="9886950" y="3352800"/>
            <a:ext cx="838200" cy="0"/>
          </a:xfrm>
          <a:prstGeom xmlns:a="http://schemas.openxmlformats.org/drawingml/2006/main" prst="line">
            <a:avLst/>
          </a:prstGeom>
          <a:noFill xmlns:a="http://schemas.openxmlformats.org/drawingml/2006/main"/>
          <a:ln xmlns:a="http://schemas.openxmlformats.org/drawingml/2006/main" w="10478">
            <a:solidFill>
              <a:srgbClr val="6E6E73"/>
            </a:solidFill>
            <a:prstDash val="solid"/>
          </a:ln>
        </p:spPr>
      </p:sp>
      <p:sp>
        <p:nvSpPr>
          <p:cNvPr id="70" name="">
            <a:extLst xmlns:a="http://schemas.openxmlformats.org/drawingml/2006/main">
              <a:ext uri="{FF2B5EF4-FFF2-40B4-BE49-F238E27FC236}">
                <a16:creationId xmlns:a16="http://schemas.microsoft.com/office/drawing/2014/main" id="{8E05B577-C8CF-4037-87EC-6D4DA87A78CE}"/>
              </a:ext>
            </a:extLst>
          </p:cNvPr>
          <p:cNvSpPr>
            <a:spLocks xmlns:a="http://schemas.openxmlformats.org/drawingml/2006/main" noGrp="1"/>
          </p:cNvSpPr>
          <p:nvPr/>
        </p:nvSpPr>
        <p:spPr>
          <a:xfrm xmlns:a="http://schemas.openxmlformats.org/drawingml/2006/main">
            <a:off x="9886950" y="3524250"/>
            <a:ext cx="762000" cy="0"/>
          </a:xfrm>
          <a:prstGeom xmlns:a="http://schemas.openxmlformats.org/drawingml/2006/main" prst="line">
            <a:avLst/>
          </a:prstGeom>
          <a:noFill xmlns:a="http://schemas.openxmlformats.org/drawingml/2006/main"/>
          <a:ln xmlns:a="http://schemas.openxmlformats.org/drawingml/2006/main" w="10478">
            <a:solidFill>
              <a:srgbClr val="6E6E73"/>
            </a:solidFill>
            <a:prstDash val="solid"/>
          </a:ln>
        </p:spPr>
      </p:sp>
      <p:sp>
        <p:nvSpPr>
          <p:cNvPr id="71" name="">
            <a:extLst xmlns:a="http://schemas.openxmlformats.org/drawingml/2006/main">
              <a:ext uri="{FF2B5EF4-FFF2-40B4-BE49-F238E27FC236}">
                <a16:creationId xmlns:a16="http://schemas.microsoft.com/office/drawing/2014/main" id="{8EB833DD-AA2A-4758-8248-2B1FE3D7783D}"/>
              </a:ext>
            </a:extLst>
          </p:cNvPr>
          <p:cNvSpPr>
            <a:spLocks xmlns:a="http://schemas.openxmlformats.org/drawingml/2006/main" noGrp="1"/>
          </p:cNvSpPr>
          <p:nvPr/>
        </p:nvSpPr>
        <p:spPr>
          <a:xfrm xmlns:a="http://schemas.openxmlformats.org/drawingml/2006/main">
            <a:off x="9886950" y="3695700"/>
            <a:ext cx="685800" cy="0"/>
          </a:xfrm>
          <a:prstGeom xmlns:a="http://schemas.openxmlformats.org/drawingml/2006/main" prst="line">
            <a:avLst/>
          </a:prstGeom>
          <a:noFill xmlns:a="http://schemas.openxmlformats.org/drawingml/2006/main"/>
          <a:ln xmlns:a="http://schemas.openxmlformats.org/drawingml/2006/main" w="10478">
            <a:solidFill>
              <a:srgbClr val="6E6E73"/>
            </a:solidFill>
            <a:prstDash val="solid"/>
          </a:ln>
        </p:spPr>
      </p:sp>
      <p:sp>
        <p:nvSpPr>
          <p:cNvPr id="72" name="">
            <a:extLst xmlns:a="http://schemas.openxmlformats.org/drawingml/2006/main">
              <a:ext uri="{FF2B5EF4-FFF2-40B4-BE49-F238E27FC236}">
                <a16:creationId xmlns:a16="http://schemas.microsoft.com/office/drawing/2014/main" id="{B66F560A-F563-40F7-B014-46CE95A40987}"/>
              </a:ext>
            </a:extLst>
          </p:cNvPr>
          <p:cNvSpPr>
            <a:spLocks xmlns:a="http://schemas.openxmlformats.org/drawingml/2006/main" noGrp="1"/>
          </p:cNvSpPr>
          <p:nvPr/>
        </p:nvSpPr>
        <p:spPr>
          <a:xfrm xmlns:a="http://schemas.openxmlformats.org/drawingml/2006/main">
            <a:off x="9772650" y="4267200"/>
            <a:ext cx="14859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0">
                <a:solidFill>
                  <a:srgbClr val="6E6E73"/>
                </a:solidFill>
                <a:latin typeface="Helvetica Neue"/>
                <a:ea typeface="Helvetica Neue"/>
                <a:cs typeface="Helvetica Neue"/>
              </a:defRPr>
            </a:pPr>
            <a:r>
              <a:rPr sz="1050" b="0">
                <a:solidFill>
                  <a:srgbClr val="6E6E73"/>
                </a:solidFill>
                <a:latin typeface="Helvetica Neue"/>
                <a:ea typeface="Helvetica Neue"/>
                <a:cs typeface="Helvetica Neue"/>
              </a:rPr>
              <a:t>executable</a:t>
            </a:r>
          </a:p>
        </p:txBody>
      </p:sp>
      <p:sp>
        <p:nvSpPr>
          <p:cNvPr id="73" name="">
            <a:extLst xmlns:a="http://schemas.openxmlformats.org/drawingml/2006/main">
              <a:ext uri="{FF2B5EF4-FFF2-40B4-BE49-F238E27FC236}">
                <a16:creationId xmlns:a16="http://schemas.microsoft.com/office/drawing/2014/main" id="{ED0E97C6-CDC4-43C3-A2A4-73556544105B}"/>
              </a:ext>
            </a:extLst>
          </p:cNvPr>
          <p:cNvSpPr>
            <a:spLocks xmlns:a="http://schemas.openxmlformats.org/drawingml/2006/main" noGrp="1"/>
          </p:cNvSpPr>
          <p:nvPr/>
        </p:nvSpPr>
        <p:spPr>
          <a:xfrm xmlns:a="http://schemas.openxmlformats.org/drawingml/2006/main">
            <a:off x="3771900" y="4724400"/>
            <a:ext cx="4514850" cy="0"/>
          </a:xfrm>
          <a:prstGeom xmlns:a="http://schemas.openxmlformats.org/drawingml/2006/main" prst="line">
            <a:avLst/>
          </a:prstGeom>
          <a:noFill xmlns:a="http://schemas.openxmlformats.org/drawingml/2006/main"/>
          <a:ln xmlns:a="http://schemas.openxmlformats.org/drawingml/2006/main" w="11430">
            <a:solidFill>
              <a:srgbClr val="000000"/>
            </a:solidFill>
            <a:prstDash val="solid"/>
          </a:ln>
        </p:spPr>
      </p:sp>
      <p:sp>
        <p:nvSpPr>
          <p:cNvPr id="74" name="">
            <a:extLst xmlns:a="http://schemas.openxmlformats.org/drawingml/2006/main">
              <a:ext uri="{FF2B5EF4-FFF2-40B4-BE49-F238E27FC236}">
                <a16:creationId xmlns:a16="http://schemas.microsoft.com/office/drawing/2014/main" id="{2B03B952-0904-484D-8C9A-CB88F85EA46D}"/>
              </a:ext>
            </a:extLst>
          </p:cNvPr>
          <p:cNvSpPr>
            <a:spLocks xmlns:a="http://schemas.openxmlformats.org/drawingml/2006/main" noGrp="1"/>
          </p:cNvSpPr>
          <p:nvPr/>
        </p:nvSpPr>
        <p:spPr>
          <a:xfrm xmlns:a="http://schemas.openxmlformats.org/drawingml/2006/main">
            <a:off x="3771900" y="4629150"/>
            <a:ext cx="0" cy="95250"/>
          </a:xfrm>
          <a:prstGeom xmlns:a="http://schemas.openxmlformats.org/drawingml/2006/main" prst="line">
            <a:avLst/>
          </a:prstGeom>
          <a:noFill xmlns:a="http://schemas.openxmlformats.org/drawingml/2006/main"/>
          <a:ln xmlns:a="http://schemas.openxmlformats.org/drawingml/2006/main" w="11430">
            <a:solidFill>
              <a:srgbClr val="000000"/>
            </a:solidFill>
            <a:prstDash val="solid"/>
          </a:ln>
        </p:spPr>
      </p:sp>
      <p:sp>
        <p:nvSpPr>
          <p:cNvPr id="75" name="">
            <a:extLst xmlns:a="http://schemas.openxmlformats.org/drawingml/2006/main">
              <a:ext uri="{FF2B5EF4-FFF2-40B4-BE49-F238E27FC236}">
                <a16:creationId xmlns:a16="http://schemas.microsoft.com/office/drawing/2014/main" id="{6C8574A9-F489-48E5-BD4F-D88610B056BE}"/>
              </a:ext>
            </a:extLst>
          </p:cNvPr>
          <p:cNvSpPr>
            <a:spLocks xmlns:a="http://schemas.openxmlformats.org/drawingml/2006/main" noGrp="1"/>
          </p:cNvSpPr>
          <p:nvPr/>
        </p:nvSpPr>
        <p:spPr>
          <a:xfrm xmlns:a="http://schemas.openxmlformats.org/drawingml/2006/main">
            <a:off x="8286750" y="4629150"/>
            <a:ext cx="0" cy="95250"/>
          </a:xfrm>
          <a:prstGeom xmlns:a="http://schemas.openxmlformats.org/drawingml/2006/main" prst="line">
            <a:avLst/>
          </a:prstGeom>
          <a:noFill xmlns:a="http://schemas.openxmlformats.org/drawingml/2006/main"/>
          <a:ln xmlns:a="http://schemas.openxmlformats.org/drawingml/2006/main" w="11430">
            <a:solidFill>
              <a:srgbClr val="000000"/>
            </a:solidFill>
            <a:prstDash val="solid"/>
          </a:ln>
        </p:spPr>
      </p:sp>
      <p:sp>
        <p:nvSpPr>
          <p:cNvPr id="76" name="">
            <a:extLst xmlns:a="http://schemas.openxmlformats.org/drawingml/2006/main">
              <a:ext uri="{FF2B5EF4-FFF2-40B4-BE49-F238E27FC236}">
                <a16:creationId xmlns:a16="http://schemas.microsoft.com/office/drawing/2014/main" id="{BB396DFC-654A-4872-B460-E9EC45462032}"/>
              </a:ext>
            </a:extLst>
          </p:cNvPr>
          <p:cNvSpPr>
            <a:spLocks xmlns:a="http://schemas.openxmlformats.org/drawingml/2006/main" noGrp="1"/>
          </p:cNvSpPr>
          <p:nvPr/>
        </p:nvSpPr>
        <p:spPr>
          <a:xfrm xmlns:a="http://schemas.openxmlformats.org/drawingml/2006/main">
            <a:off x="4667250" y="4857750"/>
            <a:ext cx="27241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ORDINARY RUST VALUES + FUNCTIONS</a:t>
            </a:r>
          </a:p>
        </p:txBody>
      </p:sp>
      <p:sp>
        <p:nvSpPr>
          <p:cNvPr id="77" name="">
            <a:extLst xmlns:a="http://schemas.openxmlformats.org/drawingml/2006/main">
              <a:ext uri="{FF2B5EF4-FFF2-40B4-BE49-F238E27FC236}">
                <a16:creationId xmlns:a16="http://schemas.microsoft.com/office/drawing/2014/main" id="{B42B828D-0818-4D1A-9902-31FBB9AD45CB}"/>
              </a:ext>
            </a:extLst>
          </p:cNvPr>
          <p:cNvSpPr>
            <a:spLocks xmlns:a="http://schemas.openxmlformats.org/drawingml/2006/main" noGrp="1"/>
          </p:cNvSpPr>
          <p:nvPr/>
        </p:nvSpPr>
        <p:spPr>
          <a:xfrm xmlns:a="http://schemas.openxmlformats.org/drawingml/2006/main">
            <a:off x="2190750" y="5448300"/>
            <a:ext cx="7810500" cy="5715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2383">
            <a:solidFill>
              <a:srgbClr val="000000"/>
            </a:solidFill>
            <a:prstDash val="solid"/>
          </a:ln>
        </p:spPr>
      </p:sp>
      <p:sp>
        <p:nvSpPr>
          <p:cNvPr id="78" name="">
            <a:extLst xmlns:a="http://schemas.openxmlformats.org/drawingml/2006/main">
              <a:ext uri="{FF2B5EF4-FFF2-40B4-BE49-F238E27FC236}">
                <a16:creationId xmlns:a16="http://schemas.microsoft.com/office/drawing/2014/main" id="{C06C9B0D-432F-44AF-876D-BA7A694AF46B}"/>
              </a:ext>
            </a:extLst>
          </p:cNvPr>
          <p:cNvSpPr>
            <a:spLocks xmlns:a="http://schemas.openxmlformats.org/drawingml/2006/main" noGrp="1"/>
          </p:cNvSpPr>
          <p:nvPr/>
        </p:nvSpPr>
        <p:spPr>
          <a:xfrm xmlns:a="http://schemas.openxmlformats.org/drawingml/2006/main">
            <a:off x="2419350" y="5581650"/>
            <a:ext cx="73533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500" b="1">
                <a:solidFill>
                  <a:srgbClr val="111111"/>
                </a:solidFill>
                <a:latin typeface="Menlo"/>
                <a:ea typeface="Menlo"/>
                <a:cs typeface="Menlo"/>
              </a:defRPr>
            </a:pPr>
            <a:r>
              <a:rPr sz="1500" b="1">
                <a:solidFill>
                  <a:srgbClr val="111111"/>
                </a:solidFill>
                <a:latin typeface="Menlo"/>
                <a:ea typeface="Menlo"/>
                <a:cs typeface="Menlo"/>
              </a:rPr>
              <a:t>print  ·  change  ·  test</a:t>
            </a:r>
          </a:p>
        </p:txBody>
      </p:sp>
    </p:spTree>
    <p:extLst>
      <p:ext uri="{BB962C8B-B14F-4D97-AF65-F5344CB8AC3E}">
        <p14:creationId xmlns:p14="http://schemas.microsoft.com/office/powerpoint/2010/main" val="190908210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6" name="">
            <a:extLst xmlns:a="http://schemas.openxmlformats.org/drawingml/2006/main">
              <a:ext uri="{FF2B5EF4-FFF2-40B4-BE49-F238E27FC236}">
                <a16:creationId xmlns:a16="http://schemas.microsoft.com/office/drawing/2014/main" id="{847CD350-160E-4B1A-A870-B3D568EA647D}"/>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COURSE MAP</a:t>
            </a:r>
          </a:p>
        </p:txBody>
      </p:sp>
      <p:sp>
        <p:nvSpPr>
          <p:cNvPr id="2" name="slide-title">
            <a:extLst xmlns:a="http://schemas.openxmlformats.org/drawingml/2006/main">
              <a:ext uri="{FF2B5EF4-FFF2-40B4-BE49-F238E27FC236}">
                <a16:creationId xmlns:a16="http://schemas.microsoft.com/office/drawing/2014/main" id="{FD8560E2-15C8-4CCF-A157-B7CBC07FCAEE}"/>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One question organizes the semester.</a:t>
            </a:r>
          </a:p>
        </p:txBody>
      </p:sp>
      <p:sp>
        <p:nvSpPr>
          <p:cNvPr id="3" name="">
            <a:extLst xmlns:a="http://schemas.openxmlformats.org/drawingml/2006/main">
              <a:ext uri="{FF2B5EF4-FFF2-40B4-BE49-F238E27FC236}">
                <a16:creationId xmlns:a16="http://schemas.microsoft.com/office/drawing/2014/main" id="{F4CD2794-CA4B-44F5-9417-6211DD71719C}"/>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4" name="">
            <a:extLst xmlns:a="http://schemas.openxmlformats.org/drawingml/2006/main">
              <a:ext uri="{FF2B5EF4-FFF2-40B4-BE49-F238E27FC236}">
                <a16:creationId xmlns:a16="http://schemas.microsoft.com/office/drawing/2014/main" id="{032419CC-E9B3-4DE4-BDCB-1D4B5F8EE294}"/>
              </a:ext>
            </a:extLst>
          </p:cNvPr>
          <p:cNvSpPr>
            <a:spLocks xmlns:a="http://schemas.openxmlformats.org/drawingml/2006/main" noGrp="1"/>
          </p:cNvSpPr>
          <p:nvPr/>
        </p:nvSpPr>
        <p:spPr>
          <a:xfrm xmlns:a="http://schemas.openxmlformats.org/drawingml/2006/main">
            <a:off x="1428750" y="3381375"/>
            <a:ext cx="8667750" cy="0"/>
          </a:xfrm>
          <a:prstGeom xmlns:a="http://schemas.openxmlformats.org/drawingml/2006/main" prst="line">
            <a:avLst/>
          </a:prstGeom>
          <a:noFill xmlns:a="http://schemas.openxmlformats.org/drawingml/2006/main"/>
          <a:ln xmlns:a="http://schemas.openxmlformats.org/drawingml/2006/main" w="28575">
            <a:solidFill>
              <a:srgbClr val="000000"/>
            </a:solidFill>
            <a:prstDash val="solid"/>
          </a:ln>
        </p:spPr>
      </p:sp>
      <p:sp>
        <p:nvSpPr>
          <p:cNvPr id="5" name="semester-phase-1">
            <a:extLst xmlns:a="http://schemas.openxmlformats.org/drawingml/2006/main">
              <a:ext uri="{FF2B5EF4-FFF2-40B4-BE49-F238E27FC236}">
                <a16:creationId xmlns:a16="http://schemas.microsoft.com/office/drawing/2014/main" id="{22924155-5496-4C87-9E57-25FF3676BE01}"/>
              </a:ext>
            </a:extLst>
          </p:cNvPr>
          <p:cNvSpPr>
            <a:spLocks xmlns:a="http://schemas.openxmlformats.org/drawingml/2006/main" noGrp="1"/>
          </p:cNvSpPr>
          <p:nvPr/>
        </p:nvSpPr>
        <p:spPr>
          <a:xfrm xmlns:a="http://schemas.openxmlformats.org/drawingml/2006/main">
            <a:off x="1190625" y="3143250"/>
            <a:ext cx="476250" cy="476250"/>
          </a:xfrm>
          <a:prstGeom xmlns:a="http://schemas.openxmlformats.org/drawingml/2006/main" prst="ellipse">
            <a:avLst/>
          </a:prstGeom>
          <a:solidFill xmlns:a="http://schemas.openxmlformats.org/drawingml/2006/main">
            <a:srgbClr val="000000"/>
          </a:solidFill>
          <a:ln xmlns:a="http://schemas.openxmlformats.org/drawingml/2006/main" w="19050">
            <a:solidFill>
              <a:srgbClr val="000000"/>
            </a:solidFill>
            <a:prstDash val="solid"/>
          </a:ln>
        </p:spPr>
      </p:sp>
      <p:sp>
        <p:nvSpPr>
          <p:cNvPr id="6" name="">
            <a:extLst xmlns:a="http://schemas.openxmlformats.org/drawingml/2006/main">
              <a:ext uri="{FF2B5EF4-FFF2-40B4-BE49-F238E27FC236}">
                <a16:creationId xmlns:a16="http://schemas.microsoft.com/office/drawing/2014/main" id="{A81038A4-387E-4317-8617-BF752CA2F682}"/>
              </a:ext>
            </a:extLst>
          </p:cNvPr>
          <p:cNvSpPr>
            <a:spLocks xmlns:a="http://schemas.openxmlformats.org/drawingml/2006/main" noGrp="1"/>
          </p:cNvSpPr>
          <p:nvPr/>
        </p:nvSpPr>
        <p:spPr>
          <a:xfrm xmlns:a="http://schemas.openxmlformats.org/drawingml/2006/main">
            <a:off x="800100" y="1905000"/>
            <a:ext cx="1257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01</a:t>
            </a:r>
          </a:p>
        </p:txBody>
      </p:sp>
      <p:sp>
        <p:nvSpPr>
          <p:cNvPr id="7" name="">
            <a:extLst xmlns:a="http://schemas.openxmlformats.org/drawingml/2006/main">
              <a:ext uri="{FF2B5EF4-FFF2-40B4-BE49-F238E27FC236}">
                <a16:creationId xmlns:a16="http://schemas.microsoft.com/office/drawing/2014/main" id="{05AFA891-608F-46FD-8F43-B934C331F63C}"/>
              </a:ext>
            </a:extLst>
          </p:cNvPr>
          <p:cNvSpPr>
            <a:spLocks xmlns:a="http://schemas.openxmlformats.org/drawingml/2006/main" noGrp="1"/>
          </p:cNvSpPr>
          <p:nvPr/>
        </p:nvSpPr>
        <p:spPr>
          <a:xfrm xmlns:a="http://schemas.openxmlformats.org/drawingml/2006/main">
            <a:off x="228600" y="2352675"/>
            <a:ext cx="2400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CQ MEANING</a:t>
            </a:r>
          </a:p>
        </p:txBody>
      </p:sp>
      <p:sp>
        <p:nvSpPr>
          <p:cNvPr id="8" name="">
            <a:extLst xmlns:a="http://schemas.openxmlformats.org/drawingml/2006/main">
              <a:ext uri="{FF2B5EF4-FFF2-40B4-BE49-F238E27FC236}">
                <a16:creationId xmlns:a16="http://schemas.microsoft.com/office/drawing/2014/main" id="{98B3E063-4406-4FA5-937B-9915F404DAB3}"/>
              </a:ext>
            </a:extLst>
          </p:cNvPr>
          <p:cNvSpPr>
            <a:spLocks xmlns:a="http://schemas.openxmlformats.org/drawingml/2006/main" noGrp="1"/>
          </p:cNvSpPr>
          <p:nvPr/>
        </p:nvSpPr>
        <p:spPr>
          <a:xfrm xmlns:a="http://schemas.openxmlformats.org/drawingml/2006/main">
            <a:off x="171450" y="3905250"/>
            <a:ext cx="25146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275" b="0">
                <a:solidFill>
                  <a:srgbClr val="6E6E73"/>
                </a:solidFill>
                <a:latin typeface="Helvetica Neue"/>
                <a:ea typeface="Helvetica Neue"/>
                <a:cs typeface="Helvetica Neue"/>
              </a:defRPr>
            </a:pPr>
            <a:r>
              <a:rPr sz="1275" b="0">
                <a:solidFill>
                  <a:srgbClr val="6E6E73"/>
                </a:solidFill>
                <a:latin typeface="Helvetica Neue"/>
                <a:ea typeface="Helvetica Neue"/>
                <a:cs typeface="Helvetica Neue"/>
              </a:rPr>
              <a:t>rules · valuations</a:t>
            </a:r>
          </a:p>
        </p:txBody>
      </p:sp>
      <p:sp>
        <p:nvSpPr>
          <p:cNvPr id="9" name="semester-phase-2">
            <a:extLst xmlns:a="http://schemas.openxmlformats.org/drawingml/2006/main">
              <a:ext uri="{FF2B5EF4-FFF2-40B4-BE49-F238E27FC236}">
                <a16:creationId xmlns:a16="http://schemas.microsoft.com/office/drawing/2014/main" id="{6109A22F-4F41-4E53-BAC8-21E620B9A1E9}"/>
              </a:ext>
            </a:extLst>
          </p:cNvPr>
          <p:cNvSpPr>
            <a:spLocks xmlns:a="http://schemas.openxmlformats.org/drawingml/2006/main" noGrp="1"/>
          </p:cNvSpPr>
          <p:nvPr/>
        </p:nvSpPr>
        <p:spPr>
          <a:xfrm xmlns:a="http://schemas.openxmlformats.org/drawingml/2006/main">
            <a:off x="3857625" y="3143250"/>
            <a:ext cx="476250" cy="476250"/>
          </a:xfrm>
          <a:prstGeom xmlns:a="http://schemas.openxmlformats.org/drawingml/2006/main" prst="ellipse">
            <a:avLst/>
          </a:prstGeom>
          <a:solidFill xmlns:a="http://schemas.openxmlformats.org/drawingml/2006/main">
            <a:srgbClr val="FFFFFF"/>
          </a:solidFill>
          <a:ln xmlns:a="http://schemas.openxmlformats.org/drawingml/2006/main" w="19050">
            <a:solidFill>
              <a:srgbClr val="000000"/>
            </a:solidFill>
            <a:prstDash val="solid"/>
          </a:ln>
        </p:spPr>
      </p:sp>
      <p:sp>
        <p:nvSpPr>
          <p:cNvPr id="10" name="">
            <a:extLst xmlns:a="http://schemas.openxmlformats.org/drawingml/2006/main">
              <a:ext uri="{FF2B5EF4-FFF2-40B4-BE49-F238E27FC236}">
                <a16:creationId xmlns:a16="http://schemas.microsoft.com/office/drawing/2014/main" id="{BFBEF030-161A-42C4-AF00-AFE384E38916}"/>
              </a:ext>
            </a:extLst>
          </p:cNvPr>
          <p:cNvSpPr>
            <a:spLocks xmlns:a="http://schemas.openxmlformats.org/drawingml/2006/main" noGrp="1"/>
          </p:cNvSpPr>
          <p:nvPr/>
        </p:nvSpPr>
        <p:spPr>
          <a:xfrm xmlns:a="http://schemas.openxmlformats.org/drawingml/2006/main">
            <a:off x="3467100" y="1905000"/>
            <a:ext cx="1257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02—04</a:t>
            </a:r>
          </a:p>
        </p:txBody>
      </p:sp>
      <p:sp>
        <p:nvSpPr>
          <p:cNvPr id="11" name="">
            <a:extLst xmlns:a="http://schemas.openxmlformats.org/drawingml/2006/main">
              <a:ext uri="{FF2B5EF4-FFF2-40B4-BE49-F238E27FC236}">
                <a16:creationId xmlns:a16="http://schemas.microsoft.com/office/drawing/2014/main" id="{8F69730F-E532-4738-8C4B-13B43F658442}"/>
              </a:ext>
            </a:extLst>
          </p:cNvPr>
          <p:cNvSpPr>
            <a:spLocks xmlns:a="http://schemas.openxmlformats.org/drawingml/2006/main" noGrp="1"/>
          </p:cNvSpPr>
          <p:nvPr/>
        </p:nvSpPr>
        <p:spPr>
          <a:xfrm xmlns:a="http://schemas.openxmlformats.org/drawingml/2006/main">
            <a:off x="2895600" y="2352675"/>
            <a:ext cx="2400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EXECUTION</a:t>
            </a:r>
          </a:p>
        </p:txBody>
      </p:sp>
      <p:sp>
        <p:nvSpPr>
          <p:cNvPr id="12" name="">
            <a:extLst xmlns:a="http://schemas.openxmlformats.org/drawingml/2006/main">
              <a:ext uri="{FF2B5EF4-FFF2-40B4-BE49-F238E27FC236}">
                <a16:creationId xmlns:a16="http://schemas.microsoft.com/office/drawing/2014/main" id="{FC25D9A3-1B43-4206-80F9-C439A60A4965}"/>
              </a:ext>
            </a:extLst>
          </p:cNvPr>
          <p:cNvSpPr>
            <a:spLocks xmlns:a="http://schemas.openxmlformats.org/drawingml/2006/main" noGrp="1"/>
          </p:cNvSpPr>
          <p:nvPr/>
        </p:nvSpPr>
        <p:spPr>
          <a:xfrm xmlns:a="http://schemas.openxmlformats.org/drawingml/2006/main">
            <a:off x="2838450" y="3905250"/>
            <a:ext cx="25146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275" b="0">
                <a:solidFill>
                  <a:srgbClr val="6E6E73"/>
                </a:solidFill>
                <a:latin typeface="Helvetica Neue"/>
                <a:ea typeface="Helvetica Neue"/>
                <a:cs typeface="Helvetica Neue"/>
              </a:defRPr>
            </a:pPr>
            <a:r>
              <a:rPr sz="1275" b="0">
                <a:solidFill>
                  <a:srgbClr val="6E6E73"/>
                </a:solidFill>
                <a:latin typeface="Helvetica Neue"/>
                <a:ea typeface="Helvetica Neue"/>
                <a:cs typeface="Helvetica Neue"/>
              </a:rPr>
              <a:t>joins · Rust · pull / push</a:t>
            </a:r>
          </a:p>
        </p:txBody>
      </p:sp>
      <p:sp>
        <p:nvSpPr>
          <p:cNvPr id="13" name="semester-phase-3">
            <a:extLst xmlns:a="http://schemas.openxmlformats.org/drawingml/2006/main">
              <a:ext uri="{FF2B5EF4-FFF2-40B4-BE49-F238E27FC236}">
                <a16:creationId xmlns:a16="http://schemas.microsoft.com/office/drawing/2014/main" id="{B35AEC39-CAA0-4204-991E-7B3334BFA074}"/>
              </a:ext>
            </a:extLst>
          </p:cNvPr>
          <p:cNvSpPr>
            <a:spLocks xmlns:a="http://schemas.openxmlformats.org/drawingml/2006/main" noGrp="1"/>
          </p:cNvSpPr>
          <p:nvPr/>
        </p:nvSpPr>
        <p:spPr>
          <a:xfrm xmlns:a="http://schemas.openxmlformats.org/drawingml/2006/main">
            <a:off x="6715125" y="3143250"/>
            <a:ext cx="476250" cy="476250"/>
          </a:xfrm>
          <a:prstGeom xmlns:a="http://schemas.openxmlformats.org/drawingml/2006/main" prst="ellipse">
            <a:avLst/>
          </a:prstGeom>
          <a:solidFill xmlns:a="http://schemas.openxmlformats.org/drawingml/2006/main">
            <a:srgbClr val="FFFFFF"/>
          </a:solidFill>
          <a:ln xmlns:a="http://schemas.openxmlformats.org/drawingml/2006/main" w="19050">
            <a:solidFill>
              <a:srgbClr val="000000"/>
            </a:solidFill>
            <a:prstDash val="solid"/>
          </a:ln>
        </p:spPr>
      </p:sp>
      <p:sp>
        <p:nvSpPr>
          <p:cNvPr id="14" name="">
            <a:extLst xmlns:a="http://schemas.openxmlformats.org/drawingml/2006/main">
              <a:ext uri="{FF2B5EF4-FFF2-40B4-BE49-F238E27FC236}">
                <a16:creationId xmlns:a16="http://schemas.microsoft.com/office/drawing/2014/main" id="{F8A4B49A-15F9-42A7-AD60-9B12D41DCF4C}"/>
              </a:ext>
            </a:extLst>
          </p:cNvPr>
          <p:cNvSpPr>
            <a:spLocks xmlns:a="http://schemas.openxmlformats.org/drawingml/2006/main" noGrp="1"/>
          </p:cNvSpPr>
          <p:nvPr/>
        </p:nvSpPr>
        <p:spPr>
          <a:xfrm xmlns:a="http://schemas.openxmlformats.org/drawingml/2006/main">
            <a:off x="6324600" y="1905000"/>
            <a:ext cx="1257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05—08</a:t>
            </a:r>
          </a:p>
        </p:txBody>
      </p:sp>
      <p:sp>
        <p:nvSpPr>
          <p:cNvPr id="15" name="">
            <a:extLst xmlns:a="http://schemas.openxmlformats.org/drawingml/2006/main">
              <a:ext uri="{FF2B5EF4-FFF2-40B4-BE49-F238E27FC236}">
                <a16:creationId xmlns:a16="http://schemas.microsoft.com/office/drawing/2014/main" id="{123AC3DA-49F3-4B6A-BC72-AD6B7FEF4B6B}"/>
              </a:ext>
            </a:extLst>
          </p:cNvPr>
          <p:cNvSpPr>
            <a:spLocks xmlns:a="http://schemas.openxmlformats.org/drawingml/2006/main" noGrp="1"/>
          </p:cNvSpPr>
          <p:nvPr/>
        </p:nvSpPr>
        <p:spPr>
          <a:xfrm xmlns:a="http://schemas.openxmlformats.org/drawingml/2006/main">
            <a:off x="5753100" y="2352675"/>
            <a:ext cx="2400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JOIN ALGORITHMS</a:t>
            </a:r>
          </a:p>
        </p:txBody>
      </p:sp>
      <p:sp>
        <p:nvSpPr>
          <p:cNvPr id="16" name="">
            <a:extLst xmlns:a="http://schemas.openxmlformats.org/drawingml/2006/main">
              <a:ext uri="{FF2B5EF4-FFF2-40B4-BE49-F238E27FC236}">
                <a16:creationId xmlns:a16="http://schemas.microsoft.com/office/drawing/2014/main" id="{4ABB9F69-0F65-4A52-875B-2EFB2DF1D50B}"/>
              </a:ext>
            </a:extLst>
          </p:cNvPr>
          <p:cNvSpPr>
            <a:spLocks xmlns:a="http://schemas.openxmlformats.org/drawingml/2006/main" noGrp="1"/>
          </p:cNvSpPr>
          <p:nvPr/>
        </p:nvSpPr>
        <p:spPr>
          <a:xfrm xmlns:a="http://schemas.openxmlformats.org/drawingml/2006/main">
            <a:off x="5695950" y="3905250"/>
            <a:ext cx="25146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275" b="0">
                <a:solidFill>
                  <a:srgbClr val="6E6E73"/>
                </a:solidFill>
                <a:latin typeface="Helvetica Neue"/>
                <a:ea typeface="Helvetica Neue"/>
                <a:cs typeface="Helvetica Neue"/>
              </a:defRPr>
            </a:pPr>
            <a:r>
              <a:rPr sz="1275" b="0">
                <a:solidFill>
                  <a:srgbClr val="6E6E73"/>
                </a:solidFill>
                <a:latin typeface="Helvetica Neue"/>
                <a:ea typeface="Helvetica Neue"/>
                <a:cs typeface="Helvetica Neue"/>
              </a:rPr>
              <a:t>AGM · Yannakakis · triejoin</a:t>
            </a:r>
          </a:p>
        </p:txBody>
      </p:sp>
      <p:sp>
        <p:nvSpPr>
          <p:cNvPr id="17" name="semester-phase-4">
            <a:extLst xmlns:a="http://schemas.openxmlformats.org/drawingml/2006/main">
              <a:ext uri="{FF2B5EF4-FFF2-40B4-BE49-F238E27FC236}">
                <a16:creationId xmlns:a16="http://schemas.microsoft.com/office/drawing/2014/main" id="{73C2C520-32BA-463B-A475-9CE13D63EAB0}"/>
              </a:ext>
            </a:extLst>
          </p:cNvPr>
          <p:cNvSpPr>
            <a:spLocks xmlns:a="http://schemas.openxmlformats.org/drawingml/2006/main" noGrp="1"/>
          </p:cNvSpPr>
          <p:nvPr/>
        </p:nvSpPr>
        <p:spPr>
          <a:xfrm xmlns:a="http://schemas.openxmlformats.org/drawingml/2006/main">
            <a:off x="9858375" y="3143250"/>
            <a:ext cx="476250" cy="476250"/>
          </a:xfrm>
          <a:prstGeom xmlns:a="http://schemas.openxmlformats.org/drawingml/2006/main" prst="ellipse">
            <a:avLst/>
          </a:prstGeom>
          <a:solidFill xmlns:a="http://schemas.openxmlformats.org/drawingml/2006/main">
            <a:srgbClr val="000000"/>
          </a:solidFill>
          <a:ln xmlns:a="http://schemas.openxmlformats.org/drawingml/2006/main" w="19050">
            <a:solidFill>
              <a:srgbClr val="000000"/>
            </a:solidFill>
            <a:prstDash val="solid"/>
          </a:ln>
        </p:spPr>
      </p:sp>
      <p:sp>
        <p:nvSpPr>
          <p:cNvPr id="18" name="">
            <a:extLst xmlns:a="http://schemas.openxmlformats.org/drawingml/2006/main">
              <a:ext uri="{FF2B5EF4-FFF2-40B4-BE49-F238E27FC236}">
                <a16:creationId xmlns:a16="http://schemas.microsoft.com/office/drawing/2014/main" id="{49435700-A3DB-4C50-9236-DD06ADCFDC55}"/>
              </a:ext>
            </a:extLst>
          </p:cNvPr>
          <p:cNvSpPr>
            <a:spLocks xmlns:a="http://schemas.openxmlformats.org/drawingml/2006/main" noGrp="1"/>
          </p:cNvSpPr>
          <p:nvPr/>
        </p:nvSpPr>
        <p:spPr>
          <a:xfrm xmlns:a="http://schemas.openxmlformats.org/drawingml/2006/main">
            <a:off x="9467850" y="1905000"/>
            <a:ext cx="12573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200" b="1">
                <a:solidFill>
                  <a:srgbClr val="6E6E73"/>
                </a:solidFill>
                <a:latin typeface="Helvetica Neue"/>
                <a:ea typeface="Helvetica Neue"/>
                <a:cs typeface="Helvetica Neue"/>
              </a:defRPr>
            </a:pPr>
            <a:r>
              <a:rPr sz="1200" b="1">
                <a:solidFill>
                  <a:srgbClr val="6E6E73"/>
                </a:solidFill>
                <a:latin typeface="Helvetica Neue"/>
                <a:ea typeface="Helvetica Neue"/>
                <a:cs typeface="Helvetica Neue"/>
              </a:rPr>
              <a:t>09—12</a:t>
            </a:r>
          </a:p>
        </p:txBody>
      </p:sp>
      <p:sp>
        <p:nvSpPr>
          <p:cNvPr id="19" name="">
            <a:extLst xmlns:a="http://schemas.openxmlformats.org/drawingml/2006/main">
              <a:ext uri="{FF2B5EF4-FFF2-40B4-BE49-F238E27FC236}">
                <a16:creationId xmlns:a16="http://schemas.microsoft.com/office/drawing/2014/main" id="{EDE57192-39B7-44FD-810F-B0EBCDFDFED7}"/>
              </a:ext>
            </a:extLst>
          </p:cNvPr>
          <p:cNvSpPr>
            <a:spLocks xmlns:a="http://schemas.openxmlformats.org/drawingml/2006/main" noGrp="1"/>
          </p:cNvSpPr>
          <p:nvPr/>
        </p:nvSpPr>
        <p:spPr>
          <a:xfrm xmlns:a="http://schemas.openxmlformats.org/drawingml/2006/main">
            <a:off x="8896350" y="2352675"/>
            <a:ext cx="24003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500" b="1">
                <a:solidFill>
                  <a:srgbClr val="000000"/>
                </a:solidFill>
                <a:latin typeface="Helvetica Neue"/>
                <a:ea typeface="Helvetica Neue"/>
                <a:cs typeface="Helvetica Neue"/>
              </a:defRPr>
            </a:pPr>
            <a:r>
              <a:rPr sz="1500" b="1">
                <a:solidFill>
                  <a:srgbClr val="000000"/>
                </a:solidFill>
                <a:latin typeface="Helvetica Neue"/>
                <a:ea typeface="Helvetica Neue"/>
                <a:cs typeface="Helvetica Neue"/>
              </a:rPr>
              <a:t>DATALOG</a:t>
            </a:r>
          </a:p>
        </p:txBody>
      </p:sp>
      <p:sp>
        <p:nvSpPr>
          <p:cNvPr id="20" name="">
            <a:extLst xmlns:a="http://schemas.openxmlformats.org/drawingml/2006/main">
              <a:ext uri="{FF2B5EF4-FFF2-40B4-BE49-F238E27FC236}">
                <a16:creationId xmlns:a16="http://schemas.microsoft.com/office/drawing/2014/main" id="{BDD63E28-CF0A-44D6-9911-0BB9BA4B4764}"/>
              </a:ext>
            </a:extLst>
          </p:cNvPr>
          <p:cNvSpPr>
            <a:spLocks xmlns:a="http://schemas.openxmlformats.org/drawingml/2006/main" noGrp="1"/>
          </p:cNvSpPr>
          <p:nvPr/>
        </p:nvSpPr>
        <p:spPr>
          <a:xfrm xmlns:a="http://schemas.openxmlformats.org/drawingml/2006/main">
            <a:off x="8839200" y="3905250"/>
            <a:ext cx="25146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ctr">
              <a:buNone/>
              <a:defRPr sz="1275" b="0">
                <a:solidFill>
                  <a:srgbClr val="6E6E73"/>
                </a:solidFill>
                <a:latin typeface="Helvetica Neue"/>
                <a:ea typeface="Helvetica Neue"/>
                <a:cs typeface="Helvetica Neue"/>
              </a:defRPr>
            </a:pPr>
            <a:r>
              <a:rPr sz="1275" b="0">
                <a:solidFill>
                  <a:srgbClr val="6E6E73"/>
                </a:solidFill>
                <a:latin typeface="Helvetica Neue"/>
                <a:ea typeface="Helvetica Neue"/>
                <a:cs typeface="Helvetica Neue"/>
              </a:rPr>
              <a:t>fixed points · semi-naive</a:t>
            </a:r>
          </a:p>
        </p:txBody>
      </p:sp>
      <p:sp>
        <p:nvSpPr>
          <p:cNvPr id="21" name="">
            <a:extLst xmlns:a="http://schemas.openxmlformats.org/drawingml/2006/main">
              <a:ext uri="{FF2B5EF4-FFF2-40B4-BE49-F238E27FC236}">
                <a16:creationId xmlns:a16="http://schemas.microsoft.com/office/drawing/2014/main" id="{1FE706AA-2C74-43DF-9E93-7350FF8E1DDB}"/>
              </a:ext>
            </a:extLst>
          </p:cNvPr>
          <p:cNvSpPr>
            <a:spLocks xmlns:a="http://schemas.openxmlformats.org/drawingml/2006/main" noGrp="1"/>
          </p:cNvSpPr>
          <p:nvPr/>
        </p:nvSpPr>
        <p:spPr>
          <a:xfrm xmlns:a="http://schemas.openxmlformats.org/drawingml/2006/main">
            <a:off x="685800" y="5276850"/>
            <a:ext cx="2286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650" b="0">
                <a:solidFill>
                  <a:srgbClr val="6E6E73"/>
                </a:solidFill>
                <a:latin typeface="Helvetica Neue"/>
                <a:ea typeface="Helvetica Neue"/>
                <a:cs typeface="Helvetica Neue"/>
              </a:defRPr>
            </a:pPr>
            <a:r>
              <a:rPr sz="1650" b="0">
                <a:solidFill>
                  <a:srgbClr val="6E6E73"/>
                </a:solidFill>
                <a:latin typeface="Helvetica Neue"/>
                <a:ea typeface="Helvetica Neue"/>
                <a:cs typeface="Helvetica Neue"/>
              </a:rPr>
              <a:t>meaning</a:t>
            </a:r>
          </a:p>
        </p:txBody>
      </p:sp>
      <p:sp>
        <p:nvSpPr>
          <p:cNvPr id="22" name="">
            <a:extLst xmlns:a="http://schemas.openxmlformats.org/drawingml/2006/main">
              <a:ext uri="{FF2B5EF4-FFF2-40B4-BE49-F238E27FC236}">
                <a16:creationId xmlns:a16="http://schemas.microsoft.com/office/drawing/2014/main" id="{F1A200DA-83DA-4AB9-83C2-87438D42ED5D}"/>
              </a:ext>
            </a:extLst>
          </p:cNvPr>
          <p:cNvSpPr>
            <a:spLocks xmlns:a="http://schemas.openxmlformats.org/drawingml/2006/main" noGrp="1"/>
          </p:cNvSpPr>
          <p:nvPr/>
        </p:nvSpPr>
        <p:spPr>
          <a:xfrm xmlns:a="http://schemas.openxmlformats.org/drawingml/2006/main">
            <a:off x="2876550" y="5238750"/>
            <a:ext cx="4000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2025" b="0">
                <a:solidFill>
                  <a:srgbClr val="A1A1A6"/>
                </a:solidFill>
                <a:latin typeface="Helvetica Neue"/>
                <a:ea typeface="Helvetica Neue"/>
                <a:cs typeface="Helvetica Neue"/>
              </a:defRPr>
            </a:pPr>
            <a:r>
              <a:rPr sz="2025" b="0">
                <a:solidFill>
                  <a:srgbClr val="A1A1A6"/>
                </a:solidFill>
                <a:latin typeface="Helvetica Neue"/>
                <a:ea typeface="Helvetica Neue"/>
                <a:cs typeface="Helvetica Neue"/>
              </a:rPr>
              <a:t>→</a:t>
            </a:r>
          </a:p>
        </p:txBody>
      </p:sp>
      <p:sp>
        <p:nvSpPr>
          <p:cNvPr id="23" name="">
            <a:extLst xmlns:a="http://schemas.openxmlformats.org/drawingml/2006/main">
              <a:ext uri="{FF2B5EF4-FFF2-40B4-BE49-F238E27FC236}">
                <a16:creationId xmlns:a16="http://schemas.microsoft.com/office/drawing/2014/main" id="{86CB7647-5575-42C2-9728-3A1400F418C9}"/>
              </a:ext>
            </a:extLst>
          </p:cNvPr>
          <p:cNvSpPr>
            <a:spLocks xmlns:a="http://schemas.openxmlformats.org/drawingml/2006/main" noGrp="1"/>
          </p:cNvSpPr>
          <p:nvPr/>
        </p:nvSpPr>
        <p:spPr>
          <a:xfrm xmlns:a="http://schemas.openxmlformats.org/drawingml/2006/main">
            <a:off x="3333750" y="5276850"/>
            <a:ext cx="2857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650" b="1">
                <a:solidFill>
                  <a:srgbClr val="000000"/>
                </a:solidFill>
                <a:latin typeface="Helvetica Neue"/>
                <a:ea typeface="Helvetica Neue"/>
                <a:cs typeface="Helvetica Neue"/>
              </a:defRPr>
            </a:pPr>
            <a:r>
              <a:rPr sz="1650" b="1">
                <a:solidFill>
                  <a:srgbClr val="000000"/>
                </a:solidFill>
                <a:latin typeface="Helvetica Neue"/>
                <a:ea typeface="Helvetica Neue"/>
                <a:cs typeface="Helvetica Neue"/>
              </a:rPr>
              <a:t>executable work</a:t>
            </a:r>
          </a:p>
        </p:txBody>
      </p:sp>
      <p:sp>
        <p:nvSpPr>
          <p:cNvPr id="24" name="">
            <a:extLst xmlns:a="http://schemas.openxmlformats.org/drawingml/2006/main">
              <a:ext uri="{FF2B5EF4-FFF2-40B4-BE49-F238E27FC236}">
                <a16:creationId xmlns:a16="http://schemas.microsoft.com/office/drawing/2014/main" id="{6E6B3A20-D45E-40DA-8D40-630D7561D668}"/>
              </a:ext>
            </a:extLst>
          </p:cNvPr>
          <p:cNvSpPr>
            <a:spLocks xmlns:a="http://schemas.openxmlformats.org/drawingml/2006/main" noGrp="1"/>
          </p:cNvSpPr>
          <p:nvPr/>
        </p:nvSpPr>
        <p:spPr>
          <a:xfrm xmlns:a="http://schemas.openxmlformats.org/drawingml/2006/main">
            <a:off x="6191250" y="5238750"/>
            <a:ext cx="4000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2025" b="0">
                <a:solidFill>
                  <a:srgbClr val="A1A1A6"/>
                </a:solidFill>
                <a:latin typeface="Helvetica Neue"/>
                <a:ea typeface="Helvetica Neue"/>
                <a:cs typeface="Helvetica Neue"/>
              </a:defRPr>
            </a:pPr>
            <a:r>
              <a:rPr sz="2025" b="0">
                <a:solidFill>
                  <a:srgbClr val="A1A1A6"/>
                </a:solidFill>
                <a:latin typeface="Helvetica Neue"/>
                <a:ea typeface="Helvetica Neue"/>
                <a:cs typeface="Helvetica Neue"/>
              </a:rPr>
              <a:t>→</a:t>
            </a:r>
          </a:p>
        </p:txBody>
      </p:sp>
      <p:sp>
        <p:nvSpPr>
          <p:cNvPr id="25" name="">
            <a:extLst xmlns:a="http://schemas.openxmlformats.org/drawingml/2006/main">
              <a:ext uri="{FF2B5EF4-FFF2-40B4-BE49-F238E27FC236}">
                <a16:creationId xmlns:a16="http://schemas.microsoft.com/office/drawing/2014/main" id="{C342071D-ACB3-463A-858D-5B5E232816AA}"/>
              </a:ext>
            </a:extLst>
          </p:cNvPr>
          <p:cNvSpPr>
            <a:spLocks xmlns:a="http://schemas.openxmlformats.org/drawingml/2006/main" noGrp="1"/>
          </p:cNvSpPr>
          <p:nvPr/>
        </p:nvSpPr>
        <p:spPr>
          <a:xfrm xmlns:a="http://schemas.openxmlformats.org/drawingml/2006/main">
            <a:off x="6667500" y="5276850"/>
            <a:ext cx="40957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650" b="0">
                <a:solidFill>
                  <a:srgbClr val="6E6E73"/>
                </a:solidFill>
                <a:latin typeface="Helvetica Neue"/>
                <a:ea typeface="Helvetica Neue"/>
                <a:cs typeface="Helvetica Neue"/>
              </a:defRPr>
            </a:pPr>
            <a:r>
              <a:rPr sz="1650" b="0">
                <a:solidFill>
                  <a:srgbClr val="6E6E73"/>
                </a:solidFill>
                <a:latin typeface="Helvetica Neue"/>
                <a:ea typeface="Helvetica Neue"/>
                <a:cs typeface="Helvetica Neue"/>
              </a:rPr>
              <a:t>recursive execution</a:t>
            </a:r>
          </a:p>
        </p:txBody>
      </p:sp>
    </p:spTree>
    <p:extLst>
      <p:ext uri="{BB962C8B-B14F-4D97-AF65-F5344CB8AC3E}">
        <p14:creationId xmlns:p14="http://schemas.microsoft.com/office/powerpoint/2010/main" val="1007094298"/>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1EC74B4-D821-4CB5-ADF7-5B9E9C7C6F81}"/>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CUMULATIVE PROJECT</a:t>
            </a:r>
          </a:p>
        </p:txBody>
      </p:sp>
      <p:sp>
        <p:nvSpPr>
          <p:cNvPr id="2" name="slide-title">
            <a:extLst xmlns:a="http://schemas.openxmlformats.org/drawingml/2006/main">
              <a:ext uri="{FF2B5EF4-FFF2-40B4-BE49-F238E27FC236}">
                <a16:creationId xmlns:a16="http://schemas.microsoft.com/office/drawing/2014/main" id="{208A01EC-C7D3-49CB-A926-313A68E8C6E1}"/>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Three due checkpoints. One codebase.</a:t>
            </a:r>
          </a:p>
        </p:txBody>
      </p:sp>
      <p:sp>
        <p:nvSpPr>
          <p:cNvPr id="3" name="">
            <a:extLst xmlns:a="http://schemas.openxmlformats.org/drawingml/2006/main">
              <a:ext uri="{FF2B5EF4-FFF2-40B4-BE49-F238E27FC236}">
                <a16:creationId xmlns:a16="http://schemas.microsoft.com/office/drawing/2014/main" id="{19BD17EB-8C34-42AC-A4DC-EB5B3495328F}"/>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22" name="">
            <a:extLst xmlns:a="http://schemas.openxmlformats.org/drawingml/2006/main">
              <a:ext uri="{FF2B5EF4-FFF2-40B4-BE49-F238E27FC236}">
                <a16:creationId xmlns:a16="http://schemas.microsoft.com/office/drawing/2014/main" id="{2532DA41-DF6D-48F5-82DC-D2C063F63C69}"/>
              </a:ext>
            </a:extLst>
          </p:cNvPr>
          <p:cNvSpPr>
            <a:spLocks xmlns:a="http://schemas.openxmlformats.org/drawingml/2006/main" noGrp="1"/>
          </p:cNvSpPr>
          <p:nvPr/>
        </p:nvSpPr>
        <p:spPr>
          <a:xfrm xmlns:a="http://schemas.openxmlformats.org/drawingml/2006/main">
            <a:off x="1333500" y="3028950"/>
            <a:ext cx="8953500" cy="0"/>
          </a:xfrm>
          <a:prstGeom xmlns:a="http://schemas.openxmlformats.org/drawingml/2006/main" prst="line">
            <a:avLst/>
          </a:prstGeom>
          <a:noFill xmlns:a="http://schemas.openxmlformats.org/drawingml/2006/main"/>
          <a:ln xmlns:a="http://schemas.openxmlformats.org/drawingml/2006/main" w="19050">
            <a:solidFill>
              <a:srgbClr val="000000"/>
            </a:solidFill>
            <a:prstDash val="solid"/>
          </a:ln>
        </p:spPr>
      </p:sp>
      <p:sp>
        <p:nvSpPr>
          <p:cNvPr id="23" name="">
            <a:extLst xmlns:a="http://schemas.openxmlformats.org/drawingml/2006/main">
              <a:ext uri="{FF2B5EF4-FFF2-40B4-BE49-F238E27FC236}">
                <a16:creationId xmlns:a16="http://schemas.microsoft.com/office/drawing/2014/main" id="{AE076923-958B-42C1-91C6-1031F0F01DDE}"/>
              </a:ext>
            </a:extLst>
          </p:cNvPr>
          <p:cNvSpPr>
            <a:spLocks xmlns:a="http://schemas.openxmlformats.org/drawingml/2006/main" noGrp="1"/>
          </p:cNvSpPr>
          <p:nvPr/>
        </p:nvSpPr>
        <p:spPr>
          <a:xfrm xmlns:a="http://schemas.openxmlformats.org/drawingml/2006/main">
            <a:off x="1276350" y="2971800"/>
            <a:ext cx="114300" cy="114300"/>
          </a:xfrm>
          <a:prstGeom xmlns:a="http://schemas.openxmlformats.org/drawingml/2006/main" prst="ellipse">
            <a:avLst/>
          </a:prstGeom>
          <a:solidFill xmlns:a="http://schemas.openxmlformats.org/drawingml/2006/main">
            <a:srgbClr val="000000"/>
          </a:solidFill>
          <a:ln xmlns:a="http://schemas.openxmlformats.org/drawingml/2006/main" w="9525">
            <a:solidFill>
              <a:srgbClr val="000000"/>
            </a:solidFill>
            <a:prstDash val="solid"/>
          </a:ln>
        </p:spPr>
      </p:sp>
      <p:sp>
        <p:nvSpPr>
          <p:cNvPr id="24" name="">
            <a:extLst xmlns:a="http://schemas.openxmlformats.org/drawingml/2006/main">
              <a:ext uri="{FF2B5EF4-FFF2-40B4-BE49-F238E27FC236}">
                <a16:creationId xmlns:a16="http://schemas.microsoft.com/office/drawing/2014/main" id="{95619BF1-C6C5-45CE-9720-868D07AA7B69}"/>
              </a:ext>
            </a:extLst>
          </p:cNvPr>
          <p:cNvSpPr>
            <a:spLocks xmlns:a="http://schemas.openxmlformats.org/drawingml/2006/main" noGrp="1"/>
          </p:cNvSpPr>
          <p:nvPr/>
        </p:nvSpPr>
        <p:spPr>
          <a:xfrm xmlns:a="http://schemas.openxmlformats.org/drawingml/2006/main">
            <a:off x="876300" y="3181350"/>
            <a:ext cx="1219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l">
              <a:buNone/>
              <a:defRPr sz="975" b="0">
                <a:solidFill>
                  <a:srgbClr val="6E6E73"/>
                </a:solidFill>
                <a:latin typeface="Helvetica Neue"/>
                <a:ea typeface="Helvetica Neue"/>
                <a:cs typeface="Helvetica Neue"/>
              </a:defRPr>
            </a:pPr>
            <a:r>
              <a:rPr sz="975" b="0">
                <a:solidFill>
                  <a:srgbClr val="6E6E73"/>
                </a:solidFill>
                <a:latin typeface="Helvetica Neue"/>
                <a:ea typeface="Helvetica Neue"/>
                <a:cs typeface="Helvetica Neue"/>
              </a:rPr>
              <a:t>COURSE START</a:t>
            </a:r>
          </a:p>
        </p:txBody>
      </p:sp>
      <p:sp>
        <p:nvSpPr>
          <p:cNvPr id="25" name="">
            <a:extLst xmlns:a="http://schemas.openxmlformats.org/drawingml/2006/main">
              <a:ext uri="{FF2B5EF4-FFF2-40B4-BE49-F238E27FC236}">
                <a16:creationId xmlns:a16="http://schemas.microsoft.com/office/drawing/2014/main" id="{B6D578E7-5113-4D1A-A839-2D757E9BF832}"/>
              </a:ext>
            </a:extLst>
          </p:cNvPr>
          <p:cNvSpPr>
            <a:spLocks xmlns:a="http://schemas.openxmlformats.org/drawingml/2006/main" noGrp="1"/>
          </p:cNvSpPr>
          <p:nvPr/>
        </p:nvSpPr>
        <p:spPr>
          <a:xfrm xmlns:a="http://schemas.openxmlformats.org/drawingml/2006/main">
            <a:off x="4095750" y="2419350"/>
            <a:ext cx="0" cy="1219200"/>
          </a:xfrm>
          <a:prstGeom xmlns:a="http://schemas.openxmlformats.org/drawingml/2006/main" prst="line">
            <a:avLst/>
          </a:prstGeom>
          <a:noFill xmlns:a="http://schemas.openxmlformats.org/drawingml/2006/main"/>
          <a:ln xmlns:a="http://schemas.openxmlformats.org/drawingml/2006/main" w="11430">
            <a:solidFill>
              <a:srgbClr val="D2D2D7"/>
            </a:solidFill>
            <a:prstDash val="solid"/>
          </a:ln>
        </p:spPr>
      </p:sp>
      <p:sp>
        <p:nvSpPr>
          <p:cNvPr id="26" name="">
            <a:extLst xmlns:a="http://schemas.openxmlformats.org/drawingml/2006/main">
              <a:ext uri="{FF2B5EF4-FFF2-40B4-BE49-F238E27FC236}">
                <a16:creationId xmlns:a16="http://schemas.microsoft.com/office/drawing/2014/main" id="{5CDEE5EE-4673-42AC-B15A-3871DAC3B40E}"/>
              </a:ext>
            </a:extLst>
          </p:cNvPr>
          <p:cNvSpPr>
            <a:spLocks xmlns:a="http://schemas.openxmlformats.org/drawingml/2006/main" noGrp="1"/>
          </p:cNvSpPr>
          <p:nvPr/>
        </p:nvSpPr>
        <p:spPr>
          <a:xfrm xmlns:a="http://schemas.openxmlformats.org/drawingml/2006/main">
            <a:off x="7543800" y="2419350"/>
            <a:ext cx="0" cy="1219200"/>
          </a:xfrm>
          <a:prstGeom xmlns:a="http://schemas.openxmlformats.org/drawingml/2006/main" prst="line">
            <a:avLst/>
          </a:prstGeom>
          <a:noFill xmlns:a="http://schemas.openxmlformats.org/drawingml/2006/main"/>
          <a:ln xmlns:a="http://schemas.openxmlformats.org/drawingml/2006/main" w="11430">
            <a:solidFill>
              <a:srgbClr val="D2D2D7"/>
            </a:solidFill>
            <a:prstDash val="solid"/>
          </a:ln>
        </p:spPr>
      </p:sp>
      <p:sp>
        <p:nvSpPr>
          <p:cNvPr id="27" name="">
            <a:extLst xmlns:a="http://schemas.openxmlformats.org/drawingml/2006/main">
              <a:ext uri="{FF2B5EF4-FFF2-40B4-BE49-F238E27FC236}">
                <a16:creationId xmlns:a16="http://schemas.microsoft.com/office/drawing/2014/main" id="{3C8A7B5E-C9EA-4478-9795-2AAD18BCC6E6}"/>
              </a:ext>
            </a:extLst>
          </p:cNvPr>
          <p:cNvSpPr>
            <a:spLocks xmlns:a="http://schemas.openxmlformats.org/drawingml/2006/main" noGrp="1"/>
          </p:cNvSpPr>
          <p:nvPr/>
        </p:nvSpPr>
        <p:spPr>
          <a:xfrm xmlns:a="http://schemas.openxmlformats.org/drawingml/2006/main">
            <a:off x="10287000" y="2419350"/>
            <a:ext cx="0" cy="1219200"/>
          </a:xfrm>
          <a:prstGeom xmlns:a="http://schemas.openxmlformats.org/drawingml/2006/main" prst="line">
            <a:avLst/>
          </a:prstGeom>
          <a:noFill xmlns:a="http://schemas.openxmlformats.org/drawingml/2006/main"/>
          <a:ln xmlns:a="http://schemas.openxmlformats.org/drawingml/2006/main" w="11430">
            <a:solidFill>
              <a:srgbClr val="D2D2D7"/>
            </a:solidFill>
            <a:prstDash val="solid"/>
          </a:ln>
        </p:spPr>
      </p:sp>
      <p:sp>
        <p:nvSpPr>
          <p:cNvPr id="28" name="">
            <a:extLst xmlns:a="http://schemas.openxmlformats.org/drawingml/2006/main">
              <a:ext uri="{FF2B5EF4-FFF2-40B4-BE49-F238E27FC236}">
                <a16:creationId xmlns:a16="http://schemas.microsoft.com/office/drawing/2014/main" id="{AD647241-9BCA-42A9-946E-F9E4E29B3576}"/>
              </a:ext>
            </a:extLst>
          </p:cNvPr>
          <p:cNvSpPr>
            <a:spLocks xmlns:a="http://schemas.openxmlformats.org/drawingml/2006/main" noGrp="1"/>
          </p:cNvSpPr>
          <p:nvPr/>
        </p:nvSpPr>
        <p:spPr>
          <a:xfrm xmlns:a="http://schemas.openxmlformats.org/drawingml/2006/main">
            <a:off x="3086100" y="2076450"/>
            <a:ext cx="20193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DUE · WEEK 5</a:t>
            </a:r>
          </a:p>
        </p:txBody>
      </p:sp>
      <p:sp>
        <p:nvSpPr>
          <p:cNvPr id="29" name="">
            <a:extLst xmlns:a="http://schemas.openxmlformats.org/drawingml/2006/main">
              <a:ext uri="{FF2B5EF4-FFF2-40B4-BE49-F238E27FC236}">
                <a16:creationId xmlns:a16="http://schemas.microsoft.com/office/drawing/2014/main" id="{2E7B7233-E163-41D3-A34F-982B4FA6ABC8}"/>
              </a:ext>
            </a:extLst>
          </p:cNvPr>
          <p:cNvSpPr>
            <a:spLocks xmlns:a="http://schemas.openxmlformats.org/drawingml/2006/main" noGrp="1"/>
          </p:cNvSpPr>
          <p:nvPr/>
        </p:nvSpPr>
        <p:spPr>
          <a:xfrm xmlns:a="http://schemas.openxmlformats.org/drawingml/2006/main">
            <a:off x="3676650" y="2609850"/>
            <a:ext cx="838200" cy="83820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30" name="">
            <a:extLst xmlns:a="http://schemas.openxmlformats.org/drawingml/2006/main">
              <a:ext uri="{FF2B5EF4-FFF2-40B4-BE49-F238E27FC236}">
                <a16:creationId xmlns:a16="http://schemas.microsoft.com/office/drawing/2014/main" id="{B1D04F4A-4C84-4FD1-9039-EB2E5715FFB3}"/>
              </a:ext>
            </a:extLst>
          </p:cNvPr>
          <p:cNvSpPr>
            <a:spLocks xmlns:a="http://schemas.openxmlformats.org/drawingml/2006/main" noGrp="1"/>
          </p:cNvSpPr>
          <p:nvPr/>
        </p:nvSpPr>
        <p:spPr>
          <a:xfrm xmlns:a="http://schemas.openxmlformats.org/drawingml/2006/main">
            <a:off x="3676650" y="2781300"/>
            <a:ext cx="838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875" b="1">
                <a:solidFill>
                  <a:srgbClr val="FFFFFF"/>
                </a:solidFill>
                <a:latin typeface="Helvetica Neue"/>
                <a:ea typeface="Helvetica Neue"/>
                <a:cs typeface="Helvetica Neue"/>
              </a:defRPr>
            </a:pPr>
            <a:r>
              <a:rPr sz="1875" b="1">
                <a:solidFill>
                  <a:srgbClr val="FFFFFF"/>
                </a:solidFill>
                <a:latin typeface="Helvetica Neue"/>
                <a:ea typeface="Helvetica Neue"/>
                <a:cs typeface="Helvetica Neue"/>
              </a:rPr>
              <a:t>R1</a:t>
            </a:r>
          </a:p>
        </p:txBody>
      </p:sp>
      <p:sp>
        <p:nvSpPr>
          <p:cNvPr id="31" name="">
            <a:extLst xmlns:a="http://schemas.openxmlformats.org/drawingml/2006/main">
              <a:ext uri="{FF2B5EF4-FFF2-40B4-BE49-F238E27FC236}">
                <a16:creationId xmlns:a16="http://schemas.microsoft.com/office/drawing/2014/main" id="{1FEF36A1-BE55-4816-A7C6-42E151EAB21E}"/>
              </a:ext>
            </a:extLst>
          </p:cNvPr>
          <p:cNvSpPr>
            <a:spLocks xmlns:a="http://schemas.openxmlformats.org/drawingml/2006/main" noGrp="1"/>
          </p:cNvSpPr>
          <p:nvPr/>
        </p:nvSpPr>
        <p:spPr>
          <a:xfrm xmlns:a="http://schemas.openxmlformats.org/drawingml/2006/main">
            <a:off x="2952750" y="3676650"/>
            <a:ext cx="2286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425" b="1">
                <a:solidFill>
                  <a:srgbClr val="111111"/>
                </a:solidFill>
                <a:latin typeface="Helvetica Neue"/>
                <a:ea typeface="Helvetica Neue"/>
                <a:cs typeface="Helvetica Neue"/>
              </a:defRPr>
            </a:pPr>
            <a:r>
              <a:rPr sz="1425" b="1">
                <a:solidFill>
                  <a:srgbClr val="111111"/>
                </a:solidFill>
                <a:latin typeface="Helvetica Neue"/>
                <a:ea typeface="Helvetica Neue"/>
                <a:cs typeface="Helvetica Neue"/>
              </a:rPr>
              <a:t>binary plan</a:t>
            </a:r>
          </a:p>
          <a:p xmlns:a="http://schemas.openxmlformats.org/drawingml/2006/main">
            <a:pPr algn="ctr">
              <a:buNone/>
              <a:defRPr sz="1425" b="1">
                <a:solidFill>
                  <a:srgbClr val="111111"/>
                </a:solidFill>
                <a:latin typeface="Helvetica Neue"/>
                <a:ea typeface="Helvetica Neue"/>
                <a:cs typeface="Helvetica Neue"/>
              </a:defRPr>
            </a:pPr>
            <a:r>
              <a:rPr sz="1425" b="1">
                <a:solidFill>
                  <a:srgbClr val="111111"/>
                </a:solidFill>
                <a:latin typeface="Helvetica Neue"/>
                <a:ea typeface="Helvetica Neue"/>
                <a:cs typeface="Helvetica Neue"/>
              </a:rPr>
              <a:t>pull + push</a:t>
            </a:r>
          </a:p>
        </p:txBody>
      </p:sp>
      <p:sp>
        <p:nvSpPr>
          <p:cNvPr id="32" name="">
            <a:extLst xmlns:a="http://schemas.openxmlformats.org/drawingml/2006/main">
              <a:ext uri="{FF2B5EF4-FFF2-40B4-BE49-F238E27FC236}">
                <a16:creationId xmlns:a16="http://schemas.microsoft.com/office/drawing/2014/main" id="{7F492877-30FA-4AAB-A3F1-B7816AC00FD9}"/>
              </a:ext>
            </a:extLst>
          </p:cNvPr>
          <p:cNvSpPr>
            <a:spLocks xmlns:a="http://schemas.openxmlformats.org/drawingml/2006/main" noGrp="1"/>
          </p:cNvSpPr>
          <p:nvPr/>
        </p:nvSpPr>
        <p:spPr>
          <a:xfrm xmlns:a="http://schemas.openxmlformats.org/drawingml/2006/main">
            <a:off x="6534150" y="2076450"/>
            <a:ext cx="20193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DUE · WEEK 10</a:t>
            </a:r>
          </a:p>
        </p:txBody>
      </p:sp>
      <p:sp>
        <p:nvSpPr>
          <p:cNvPr id="33" name="">
            <a:extLst xmlns:a="http://schemas.openxmlformats.org/drawingml/2006/main">
              <a:ext uri="{FF2B5EF4-FFF2-40B4-BE49-F238E27FC236}">
                <a16:creationId xmlns:a16="http://schemas.microsoft.com/office/drawing/2014/main" id="{8103757B-AB6D-484B-BBC2-9B1F938A0A6D}"/>
              </a:ext>
            </a:extLst>
          </p:cNvPr>
          <p:cNvSpPr>
            <a:spLocks xmlns:a="http://schemas.openxmlformats.org/drawingml/2006/main" noGrp="1"/>
          </p:cNvSpPr>
          <p:nvPr/>
        </p:nvSpPr>
        <p:spPr>
          <a:xfrm xmlns:a="http://schemas.openxmlformats.org/drawingml/2006/main">
            <a:off x="7124700" y="2609850"/>
            <a:ext cx="838200" cy="83820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34" name="">
            <a:extLst xmlns:a="http://schemas.openxmlformats.org/drawingml/2006/main">
              <a:ext uri="{FF2B5EF4-FFF2-40B4-BE49-F238E27FC236}">
                <a16:creationId xmlns:a16="http://schemas.microsoft.com/office/drawing/2014/main" id="{F2526C55-505E-4094-857B-E09B9F0D07EB}"/>
              </a:ext>
            </a:extLst>
          </p:cNvPr>
          <p:cNvSpPr>
            <a:spLocks xmlns:a="http://schemas.openxmlformats.org/drawingml/2006/main" noGrp="1"/>
          </p:cNvSpPr>
          <p:nvPr/>
        </p:nvSpPr>
        <p:spPr>
          <a:xfrm xmlns:a="http://schemas.openxmlformats.org/drawingml/2006/main">
            <a:off x="7124700" y="2781300"/>
            <a:ext cx="838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875" b="1">
                <a:solidFill>
                  <a:srgbClr val="FFFFFF"/>
                </a:solidFill>
                <a:latin typeface="Helvetica Neue"/>
                <a:ea typeface="Helvetica Neue"/>
                <a:cs typeface="Helvetica Neue"/>
              </a:defRPr>
            </a:pPr>
            <a:r>
              <a:rPr sz="1875" b="1">
                <a:solidFill>
                  <a:srgbClr val="FFFFFF"/>
                </a:solidFill>
                <a:latin typeface="Helvetica Neue"/>
                <a:ea typeface="Helvetica Neue"/>
                <a:cs typeface="Helvetica Neue"/>
              </a:rPr>
              <a:t>R2</a:t>
            </a:r>
          </a:p>
        </p:txBody>
      </p:sp>
      <p:sp>
        <p:nvSpPr>
          <p:cNvPr id="35" name="">
            <a:extLst xmlns:a="http://schemas.openxmlformats.org/drawingml/2006/main">
              <a:ext uri="{FF2B5EF4-FFF2-40B4-BE49-F238E27FC236}">
                <a16:creationId xmlns:a16="http://schemas.microsoft.com/office/drawing/2014/main" id="{A6049D25-B093-4FEA-8286-40BCBE17FE3A}"/>
              </a:ext>
            </a:extLst>
          </p:cNvPr>
          <p:cNvSpPr>
            <a:spLocks xmlns:a="http://schemas.openxmlformats.org/drawingml/2006/main" noGrp="1"/>
          </p:cNvSpPr>
          <p:nvPr/>
        </p:nvSpPr>
        <p:spPr>
          <a:xfrm xmlns:a="http://schemas.openxmlformats.org/drawingml/2006/main">
            <a:off x="6400800" y="3676650"/>
            <a:ext cx="2286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425" b="1">
                <a:solidFill>
                  <a:srgbClr val="111111"/>
                </a:solidFill>
                <a:latin typeface="Helvetica Neue"/>
                <a:ea typeface="Helvetica Neue"/>
                <a:cs typeface="Helvetica Neue"/>
              </a:defRPr>
            </a:pPr>
            <a:r>
              <a:rPr sz="1425" b="1">
                <a:solidFill>
                  <a:srgbClr val="111111"/>
                </a:solidFill>
                <a:latin typeface="Helvetica Neue"/>
                <a:ea typeface="Helvetica Neue"/>
                <a:cs typeface="Helvetica Neue"/>
              </a:rPr>
              <a:t>semijoin</a:t>
            </a:r>
          </a:p>
          <a:p xmlns:a="http://schemas.openxmlformats.org/drawingml/2006/main">
            <a:pPr algn="ctr">
              <a:buNone/>
              <a:defRPr sz="1425" b="1">
                <a:solidFill>
                  <a:srgbClr val="111111"/>
                </a:solidFill>
                <a:latin typeface="Helvetica Neue"/>
                <a:ea typeface="Helvetica Neue"/>
                <a:cs typeface="Helvetica Neue"/>
              </a:defRPr>
            </a:pPr>
            <a:r>
              <a:rPr sz="1425" b="1">
                <a:solidFill>
                  <a:srgbClr val="111111"/>
                </a:solidFill>
                <a:latin typeface="Helvetica Neue"/>
                <a:ea typeface="Helvetica Neue"/>
                <a:cs typeface="Helvetica Neue"/>
              </a:rPr>
              <a:t>triejoin</a:t>
            </a:r>
          </a:p>
        </p:txBody>
      </p:sp>
      <p:sp>
        <p:nvSpPr>
          <p:cNvPr id="36" name="">
            <a:extLst xmlns:a="http://schemas.openxmlformats.org/drawingml/2006/main">
              <a:ext uri="{FF2B5EF4-FFF2-40B4-BE49-F238E27FC236}">
                <a16:creationId xmlns:a16="http://schemas.microsoft.com/office/drawing/2014/main" id="{F83218BD-DBCA-40AF-9B0C-041543038965}"/>
              </a:ext>
            </a:extLst>
          </p:cNvPr>
          <p:cNvSpPr>
            <a:spLocks xmlns:a="http://schemas.openxmlformats.org/drawingml/2006/main" noGrp="1"/>
          </p:cNvSpPr>
          <p:nvPr/>
        </p:nvSpPr>
        <p:spPr>
          <a:xfrm xmlns:a="http://schemas.openxmlformats.org/drawingml/2006/main">
            <a:off x="9277350" y="2076450"/>
            <a:ext cx="20193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DUE · WEEK 14</a:t>
            </a:r>
          </a:p>
        </p:txBody>
      </p:sp>
      <p:sp>
        <p:nvSpPr>
          <p:cNvPr id="37" name="">
            <a:extLst xmlns:a="http://schemas.openxmlformats.org/drawingml/2006/main">
              <a:ext uri="{FF2B5EF4-FFF2-40B4-BE49-F238E27FC236}">
                <a16:creationId xmlns:a16="http://schemas.microsoft.com/office/drawing/2014/main" id="{81F8E65F-04AA-43AB-8151-85A731CAE426}"/>
              </a:ext>
            </a:extLst>
          </p:cNvPr>
          <p:cNvSpPr>
            <a:spLocks xmlns:a="http://schemas.openxmlformats.org/drawingml/2006/main" noGrp="1"/>
          </p:cNvSpPr>
          <p:nvPr/>
        </p:nvSpPr>
        <p:spPr>
          <a:xfrm xmlns:a="http://schemas.openxmlformats.org/drawingml/2006/main">
            <a:off x="9867900" y="2609850"/>
            <a:ext cx="838200" cy="838200"/>
          </a:xfrm>
          <a:prstGeom xmlns:a="http://schemas.openxmlformats.org/drawingml/2006/main" prst="ellipse">
            <a:avLst/>
          </a:prstGeom>
          <a:solidFill xmlns:a="http://schemas.openxmlformats.org/drawingml/2006/main">
            <a:srgbClr val="000000"/>
          </a:solidFill>
          <a:ln xmlns:a="http://schemas.openxmlformats.org/drawingml/2006/main" w="14288">
            <a:solidFill>
              <a:srgbClr val="000000"/>
            </a:solidFill>
            <a:prstDash val="solid"/>
          </a:ln>
        </p:spPr>
      </p:sp>
      <p:sp>
        <p:nvSpPr>
          <p:cNvPr id="38" name="">
            <a:extLst xmlns:a="http://schemas.openxmlformats.org/drawingml/2006/main">
              <a:ext uri="{FF2B5EF4-FFF2-40B4-BE49-F238E27FC236}">
                <a16:creationId xmlns:a16="http://schemas.microsoft.com/office/drawing/2014/main" id="{84860A5A-D038-4DF2-9502-3F448B288CF0}"/>
              </a:ext>
            </a:extLst>
          </p:cNvPr>
          <p:cNvSpPr>
            <a:spLocks xmlns:a="http://schemas.openxmlformats.org/drawingml/2006/main" noGrp="1"/>
          </p:cNvSpPr>
          <p:nvPr/>
        </p:nvSpPr>
        <p:spPr>
          <a:xfrm xmlns:a="http://schemas.openxmlformats.org/drawingml/2006/main">
            <a:off x="9867900" y="2781300"/>
            <a:ext cx="8382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875" b="1">
                <a:solidFill>
                  <a:srgbClr val="FFFFFF"/>
                </a:solidFill>
                <a:latin typeface="Helvetica Neue"/>
                <a:ea typeface="Helvetica Neue"/>
                <a:cs typeface="Helvetica Neue"/>
              </a:defRPr>
            </a:pPr>
            <a:r>
              <a:rPr sz="1875" b="1">
                <a:solidFill>
                  <a:srgbClr val="FFFFFF"/>
                </a:solidFill>
                <a:latin typeface="Helvetica Neue"/>
                <a:ea typeface="Helvetica Neue"/>
                <a:cs typeface="Helvetica Neue"/>
              </a:rPr>
              <a:t>R3</a:t>
            </a:r>
          </a:p>
        </p:txBody>
      </p:sp>
      <p:sp>
        <p:nvSpPr>
          <p:cNvPr id="39" name="">
            <a:extLst xmlns:a="http://schemas.openxmlformats.org/drawingml/2006/main">
              <a:ext uri="{FF2B5EF4-FFF2-40B4-BE49-F238E27FC236}">
                <a16:creationId xmlns:a16="http://schemas.microsoft.com/office/drawing/2014/main" id="{7981B94C-7EF8-4F92-BEC2-FBDBF52B7F66}"/>
              </a:ext>
            </a:extLst>
          </p:cNvPr>
          <p:cNvSpPr>
            <a:spLocks xmlns:a="http://schemas.openxmlformats.org/drawingml/2006/main" noGrp="1"/>
          </p:cNvSpPr>
          <p:nvPr/>
        </p:nvSpPr>
        <p:spPr>
          <a:xfrm xmlns:a="http://schemas.openxmlformats.org/drawingml/2006/main">
            <a:off x="9144000" y="3676650"/>
            <a:ext cx="228600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buNone/>
              <a:defRPr sz="1425" b="1">
                <a:solidFill>
                  <a:srgbClr val="111111"/>
                </a:solidFill>
                <a:latin typeface="Helvetica Neue"/>
                <a:ea typeface="Helvetica Neue"/>
                <a:cs typeface="Helvetica Neue"/>
              </a:defRPr>
            </a:pPr>
            <a:r>
              <a:rPr sz="1425" b="1">
                <a:solidFill>
                  <a:srgbClr val="111111"/>
                </a:solidFill>
                <a:latin typeface="Helvetica Neue"/>
                <a:ea typeface="Helvetica Neue"/>
                <a:cs typeface="Helvetica Neue"/>
              </a:rPr>
              <a:t>semi-naive</a:t>
            </a:r>
          </a:p>
          <a:p xmlns:a="http://schemas.openxmlformats.org/drawingml/2006/main">
            <a:pPr algn="ctr">
              <a:buNone/>
              <a:defRPr sz="1425" b="1">
                <a:solidFill>
                  <a:srgbClr val="111111"/>
                </a:solidFill>
                <a:latin typeface="Helvetica Neue"/>
                <a:ea typeface="Helvetica Neue"/>
                <a:cs typeface="Helvetica Neue"/>
              </a:defRPr>
            </a:pPr>
            <a:r>
              <a:rPr sz="1425" b="1">
                <a:solidFill>
                  <a:srgbClr val="111111"/>
                </a:solidFill>
                <a:latin typeface="Helvetica Neue"/>
                <a:ea typeface="Helvetica Neue"/>
                <a:cs typeface="Helvetica Neue"/>
              </a:rPr>
              <a:t>recursion</a:t>
            </a:r>
          </a:p>
        </p:txBody>
      </p:sp>
      <p:sp>
        <p:nvSpPr>
          <p:cNvPr id="40" name="">
            <a:extLst xmlns:a="http://schemas.openxmlformats.org/drawingml/2006/main">
              <a:ext uri="{FF2B5EF4-FFF2-40B4-BE49-F238E27FC236}">
                <a16:creationId xmlns:a16="http://schemas.microsoft.com/office/drawing/2014/main" id="{A8CCE89C-AD09-4C46-AB6C-24295215CB23}"/>
              </a:ext>
            </a:extLst>
          </p:cNvPr>
          <p:cNvSpPr>
            <a:spLocks xmlns:a="http://schemas.openxmlformats.org/drawingml/2006/main" noGrp="1"/>
          </p:cNvSpPr>
          <p:nvPr/>
        </p:nvSpPr>
        <p:spPr>
          <a:xfrm xmlns:a="http://schemas.openxmlformats.org/drawingml/2006/main">
            <a:off x="3048000" y="4514850"/>
            <a:ext cx="6096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200" b="0">
                <a:solidFill>
                  <a:srgbClr val="6E6E73"/>
                </a:solidFill>
                <a:latin typeface="Helvetica Neue"/>
                <a:ea typeface="Helvetica Neue"/>
                <a:cs typeface="Helvetica Neue"/>
              </a:defRPr>
            </a:pPr>
            <a:r>
              <a:rPr sz="1200" b="0">
                <a:solidFill>
                  <a:srgbClr val="6E6E73"/>
                </a:solidFill>
                <a:latin typeface="Helvetica Neue"/>
                <a:ea typeface="Helvetica Neue"/>
                <a:cs typeface="Helvetica Neue"/>
              </a:rPr>
              <a:t>due weeks only  ·  starter releases announced separately</a:t>
            </a:r>
          </a:p>
        </p:txBody>
      </p:sp>
      <p:sp>
        <p:nvSpPr>
          <p:cNvPr id="41" name="supplied-project-foundation">
            <a:extLst xmlns:a="http://schemas.openxmlformats.org/drawingml/2006/main">
              <a:ext uri="{FF2B5EF4-FFF2-40B4-BE49-F238E27FC236}">
                <a16:creationId xmlns:a16="http://schemas.microsoft.com/office/drawing/2014/main" id="{F4604EB0-5D66-4D06-8A60-F27EC7F09041}"/>
              </a:ext>
            </a:extLst>
          </p:cNvPr>
          <p:cNvSpPr>
            <a:spLocks xmlns:a="http://schemas.openxmlformats.org/drawingml/2006/main" noGrp="1"/>
          </p:cNvSpPr>
          <p:nvPr/>
        </p:nvSpPr>
        <p:spPr>
          <a:xfrm xmlns:a="http://schemas.openxmlformats.org/drawingml/2006/main">
            <a:off x="876300" y="5086350"/>
            <a:ext cx="10439400" cy="590550"/>
          </a:xfrm>
          <a:prstGeom xmlns:a="http://schemas.openxmlformats.org/drawingml/2006/main" prst="roundRect">
            <a:avLst>
              <a:gd name="adj" fmla="val 12903"/>
            </a:avLst>
          </a:prstGeom>
          <a:solidFill xmlns:a="http://schemas.openxmlformats.org/drawingml/2006/main">
            <a:srgbClr val="F5F5F7"/>
          </a:solidFill>
          <a:ln xmlns:a="http://schemas.openxmlformats.org/drawingml/2006/main" w="9525">
            <a:solidFill>
              <a:srgbClr val="D2D2D7"/>
            </a:solidFill>
            <a:prstDash val="solid"/>
          </a:ln>
        </p:spPr>
      </p:sp>
      <p:sp>
        <p:nvSpPr>
          <p:cNvPr id="42" name="">
            <a:extLst xmlns:a="http://schemas.openxmlformats.org/drawingml/2006/main">
              <a:ext uri="{FF2B5EF4-FFF2-40B4-BE49-F238E27FC236}">
                <a16:creationId xmlns:a16="http://schemas.microsoft.com/office/drawing/2014/main" id="{F32B0D1B-9206-4504-A869-8B7F2A9F4CAF}"/>
              </a:ext>
            </a:extLst>
          </p:cNvPr>
          <p:cNvSpPr>
            <a:spLocks xmlns:a="http://schemas.openxmlformats.org/drawingml/2006/main" noGrp="1"/>
          </p:cNvSpPr>
          <p:nvPr/>
        </p:nvSpPr>
        <p:spPr>
          <a:xfrm xmlns:a="http://schemas.openxmlformats.org/drawingml/2006/main">
            <a:off x="1123950" y="5267325"/>
            <a:ext cx="99441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ctr">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SUPPLIED SCAFFOLD   ·   DATA   ·   TESTS   ·   WORK COUNTERS</a:t>
            </a:r>
          </a:p>
        </p:txBody>
      </p:sp>
    </p:spTree>
    <p:extLst>
      <p:ext uri="{BB962C8B-B14F-4D97-AF65-F5344CB8AC3E}">
        <p14:creationId xmlns:p14="http://schemas.microsoft.com/office/powerpoint/2010/main" val="72940231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03DD35D0-9EFD-429B-AF89-47B4C5847CC6}"/>
              </a:ext>
            </a:extLst>
          </p:cNvPr>
          <p:cNvSpPr>
            <a:spLocks xmlns:a="http://schemas.openxmlformats.org/drawingml/2006/main" noGrp="1"/>
          </p:cNvSpPr>
          <p:nvPr/>
        </p:nvSpPr>
        <p:spPr>
          <a:xfrm xmlns:a="http://schemas.openxmlformats.org/drawingml/2006/main">
            <a:off x="685800" y="266700"/>
            <a:ext cx="41910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050" b="1">
                <a:solidFill>
                  <a:srgbClr val="6E6E73"/>
                </a:solidFill>
                <a:latin typeface="Helvetica Neue"/>
                <a:ea typeface="Helvetica Neue"/>
                <a:cs typeface="Helvetica Neue"/>
              </a:defRPr>
            </a:pPr>
            <a:r>
              <a:rPr sz="1050" b="1">
                <a:solidFill>
                  <a:srgbClr val="6E6E73"/>
                </a:solidFill>
                <a:latin typeface="Helvetica Neue"/>
                <a:ea typeface="Helvetica Neue"/>
                <a:cs typeface="Helvetica Neue"/>
              </a:rPr>
              <a:t>HOW THE COURSE WORKS</a:t>
            </a:r>
          </a:p>
        </p:txBody>
      </p:sp>
      <p:sp>
        <p:nvSpPr>
          <p:cNvPr id="2" name="slide-title">
            <a:extLst xmlns:a="http://schemas.openxmlformats.org/drawingml/2006/main">
              <a:ext uri="{FF2B5EF4-FFF2-40B4-BE49-F238E27FC236}">
                <a16:creationId xmlns:a16="http://schemas.microsoft.com/office/drawing/2014/main" id="{744ECDD0-B927-431D-B388-F27D952F3F8A}"/>
              </a:ext>
            </a:extLst>
          </p:cNvPr>
          <p:cNvSpPr>
            <a:spLocks xmlns:a="http://schemas.openxmlformats.org/drawingml/2006/main" noGrp="1"/>
          </p:cNvSpPr>
          <p:nvPr/>
        </p:nvSpPr>
        <p:spPr>
          <a:xfrm xmlns:a="http://schemas.openxmlformats.org/drawingml/2006/main">
            <a:off x="685800" y="571500"/>
            <a:ext cx="108204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98383"/>
          </a:bodyPr>
          <a:lstStyle xmlns:a="http://schemas.openxmlformats.org/drawingml/2006/main"/>
          <a:p xmlns:a="http://schemas.openxmlformats.org/drawingml/2006/main">
            <a:pPr algn="l">
              <a:buNone/>
              <a:defRPr sz="4125" b="1">
                <a:solidFill>
                  <a:srgbClr val="000000"/>
                </a:solidFill>
                <a:latin typeface="Helvetica Neue"/>
                <a:ea typeface="Helvetica Neue"/>
                <a:cs typeface="Helvetica Neue"/>
              </a:defRPr>
            </a:pPr>
            <a:r>
              <a:rPr sz="4125" b="1">
                <a:solidFill>
                  <a:srgbClr val="000000"/>
                </a:solidFill>
                <a:latin typeface="Helvetica Neue"/>
                <a:ea typeface="Helvetica Neue"/>
                <a:cs typeface="Helvetica Neue"/>
              </a:rPr>
              <a:t>Evidence comes from doing and discussing.</a:t>
            </a:r>
          </a:p>
        </p:txBody>
      </p:sp>
      <p:sp>
        <p:nvSpPr>
          <p:cNvPr id="3" name="">
            <a:extLst xmlns:a="http://schemas.openxmlformats.org/drawingml/2006/main">
              <a:ext uri="{FF2B5EF4-FFF2-40B4-BE49-F238E27FC236}">
                <a16:creationId xmlns:a16="http://schemas.microsoft.com/office/drawing/2014/main" id="{96AF9CAC-2EC7-4AA8-9EEA-06AD589B5326}"/>
              </a:ext>
            </a:extLst>
          </p:cNvPr>
          <p:cNvSpPr>
            <a:spLocks xmlns:a="http://schemas.openxmlformats.org/drawingml/2006/main" noGrp="1"/>
          </p:cNvSpPr>
          <p:nvPr/>
        </p:nvSpPr>
        <p:spPr>
          <a:xfrm xmlns:a="http://schemas.openxmlformats.org/drawingml/2006/main">
            <a:off x="685800" y="1304925"/>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4" name="">
            <a:extLst xmlns:a="http://schemas.openxmlformats.org/drawingml/2006/main">
              <a:ext uri="{FF2B5EF4-FFF2-40B4-BE49-F238E27FC236}">
                <a16:creationId xmlns:a16="http://schemas.microsoft.com/office/drawing/2014/main" id="{CC4F5939-304F-409F-A78D-95DABB6F8C7B}"/>
              </a:ext>
            </a:extLst>
          </p:cNvPr>
          <p:cNvSpPr>
            <a:spLocks xmlns:a="http://schemas.openxmlformats.org/drawingml/2006/main" noGrp="1"/>
          </p:cNvSpPr>
          <p:nvPr/>
        </p:nvSpPr>
        <p:spPr>
          <a:xfrm xmlns:a="http://schemas.openxmlformats.org/drawingml/2006/main">
            <a:off x="876300" y="1885950"/>
            <a:ext cx="26479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800" b="1">
                <a:solidFill>
                  <a:srgbClr val="000000"/>
                </a:solidFill>
                <a:latin typeface="Helvetica Neue"/>
                <a:ea typeface="Helvetica Neue"/>
                <a:cs typeface="Helvetica Neue"/>
              </a:defRPr>
            </a:pPr>
            <a:r>
              <a:rPr sz="1800" b="1">
                <a:solidFill>
                  <a:srgbClr val="000000"/>
                </a:solidFill>
                <a:latin typeface="Helvetica Neue"/>
                <a:ea typeface="Helvetica Neue"/>
                <a:cs typeface="Helvetica Neue"/>
              </a:rPr>
              <a:t>lecture / board</a:t>
            </a:r>
          </a:p>
        </p:txBody>
      </p:sp>
      <p:sp>
        <p:nvSpPr>
          <p:cNvPr id="5" name="">
            <a:extLst xmlns:a="http://schemas.openxmlformats.org/drawingml/2006/main">
              <a:ext uri="{FF2B5EF4-FFF2-40B4-BE49-F238E27FC236}">
                <a16:creationId xmlns:a16="http://schemas.microsoft.com/office/drawing/2014/main" id="{A18B52E9-3038-415C-9551-F5D65851377F}"/>
              </a:ext>
            </a:extLst>
          </p:cNvPr>
          <p:cNvSpPr>
            <a:spLocks xmlns:a="http://schemas.openxmlformats.org/drawingml/2006/main" noGrp="1"/>
          </p:cNvSpPr>
          <p:nvPr/>
        </p:nvSpPr>
        <p:spPr>
          <a:xfrm xmlns:a="http://schemas.openxmlformats.org/drawingml/2006/main">
            <a:off x="3543300" y="1866900"/>
            <a:ext cx="666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2250" b="0">
                <a:solidFill>
                  <a:srgbClr val="A1A1A6"/>
                </a:solidFill>
                <a:latin typeface="Helvetica Neue"/>
                <a:ea typeface="Helvetica Neue"/>
                <a:cs typeface="Helvetica Neue"/>
              </a:defRPr>
            </a:pPr>
            <a:r>
              <a:rPr sz="2250" b="0">
                <a:solidFill>
                  <a:srgbClr val="A1A1A6"/>
                </a:solidFill>
                <a:latin typeface="Helvetica Neue"/>
                <a:ea typeface="Helvetica Neue"/>
                <a:cs typeface="Helvetica Neue"/>
              </a:rPr>
              <a:t>↔</a:t>
            </a:r>
          </a:p>
        </p:txBody>
      </p:sp>
      <p:sp>
        <p:nvSpPr>
          <p:cNvPr id="6" name="">
            <a:extLst xmlns:a="http://schemas.openxmlformats.org/drawingml/2006/main">
              <a:ext uri="{FF2B5EF4-FFF2-40B4-BE49-F238E27FC236}">
                <a16:creationId xmlns:a16="http://schemas.microsoft.com/office/drawing/2014/main" id="{F2E9076B-F204-4F44-812C-BAAD7CABAA08}"/>
              </a:ext>
            </a:extLst>
          </p:cNvPr>
          <p:cNvSpPr>
            <a:spLocks xmlns:a="http://schemas.openxmlformats.org/drawingml/2006/main" noGrp="1"/>
          </p:cNvSpPr>
          <p:nvPr/>
        </p:nvSpPr>
        <p:spPr>
          <a:xfrm xmlns:a="http://schemas.openxmlformats.org/drawingml/2006/main">
            <a:off x="4210050" y="1885950"/>
            <a:ext cx="31051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800" b="1">
                <a:solidFill>
                  <a:srgbClr val="000000"/>
                </a:solidFill>
                <a:latin typeface="Helvetica Neue"/>
                <a:ea typeface="Helvetica Neue"/>
                <a:cs typeface="Helvetica Neue"/>
              </a:defRPr>
            </a:pPr>
            <a:r>
              <a:rPr sz="1800" b="1">
                <a:solidFill>
                  <a:srgbClr val="000000"/>
                </a:solidFill>
                <a:latin typeface="Helvetica Neue"/>
                <a:ea typeface="Helvetica Neue"/>
                <a:cs typeface="Helvetica Neue"/>
              </a:rPr>
              <a:t>paper discussion</a:t>
            </a:r>
          </a:p>
        </p:txBody>
      </p:sp>
      <p:sp>
        <p:nvSpPr>
          <p:cNvPr id="7" name="">
            <a:extLst xmlns:a="http://schemas.openxmlformats.org/drawingml/2006/main">
              <a:ext uri="{FF2B5EF4-FFF2-40B4-BE49-F238E27FC236}">
                <a16:creationId xmlns:a16="http://schemas.microsoft.com/office/drawing/2014/main" id="{6885F26D-F3B2-4FE2-9DB7-011AAC0BD8E2}"/>
              </a:ext>
            </a:extLst>
          </p:cNvPr>
          <p:cNvSpPr>
            <a:spLocks xmlns:a="http://schemas.openxmlformats.org/drawingml/2006/main" noGrp="1"/>
          </p:cNvSpPr>
          <p:nvPr/>
        </p:nvSpPr>
        <p:spPr>
          <a:xfrm xmlns:a="http://schemas.openxmlformats.org/drawingml/2006/main">
            <a:off x="7334250" y="1866900"/>
            <a:ext cx="666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2250" b="0">
                <a:solidFill>
                  <a:srgbClr val="A1A1A6"/>
                </a:solidFill>
                <a:latin typeface="Helvetica Neue"/>
                <a:ea typeface="Helvetica Neue"/>
                <a:cs typeface="Helvetica Neue"/>
              </a:defRPr>
            </a:pPr>
            <a:r>
              <a:rPr sz="2250" b="0">
                <a:solidFill>
                  <a:srgbClr val="A1A1A6"/>
                </a:solidFill>
                <a:latin typeface="Helvetica Neue"/>
                <a:ea typeface="Helvetica Neue"/>
                <a:cs typeface="Helvetica Neue"/>
              </a:rPr>
              <a:t>↔</a:t>
            </a:r>
          </a:p>
        </p:txBody>
      </p:sp>
      <p:sp>
        <p:nvSpPr>
          <p:cNvPr id="8" name="">
            <a:extLst xmlns:a="http://schemas.openxmlformats.org/drawingml/2006/main">
              <a:ext uri="{FF2B5EF4-FFF2-40B4-BE49-F238E27FC236}">
                <a16:creationId xmlns:a16="http://schemas.microsoft.com/office/drawing/2014/main" id="{4918145D-FEB7-43F7-AAEA-C1BA105A8D7F}"/>
              </a:ext>
            </a:extLst>
          </p:cNvPr>
          <p:cNvSpPr>
            <a:spLocks xmlns:a="http://schemas.openxmlformats.org/drawingml/2006/main" noGrp="1"/>
          </p:cNvSpPr>
          <p:nvPr/>
        </p:nvSpPr>
        <p:spPr>
          <a:xfrm xmlns:a="http://schemas.openxmlformats.org/drawingml/2006/main">
            <a:off x="8020050" y="1885950"/>
            <a:ext cx="32956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800" b="1">
                <a:solidFill>
                  <a:srgbClr val="000000"/>
                </a:solidFill>
                <a:latin typeface="Helvetica Neue"/>
                <a:ea typeface="Helvetica Neue"/>
                <a:cs typeface="Helvetica Neue"/>
              </a:defRPr>
            </a:pPr>
            <a:r>
              <a:rPr sz="1800" b="1">
                <a:solidFill>
                  <a:srgbClr val="000000"/>
                </a:solidFill>
                <a:latin typeface="Helvetica Neue"/>
                <a:ea typeface="Helvetica Neue"/>
                <a:cs typeface="Helvetica Neue"/>
              </a:rPr>
              <a:t>shared trace</a:t>
            </a:r>
          </a:p>
        </p:txBody>
      </p:sp>
      <p:sp>
        <p:nvSpPr>
          <p:cNvPr id="9" name="">
            <a:extLst xmlns:a="http://schemas.openxmlformats.org/drawingml/2006/main">
              <a:ext uri="{FF2B5EF4-FFF2-40B4-BE49-F238E27FC236}">
                <a16:creationId xmlns:a16="http://schemas.microsoft.com/office/drawing/2014/main" id="{5AB46529-6D60-49DD-92F3-609007D6EFB0}"/>
              </a:ext>
            </a:extLst>
          </p:cNvPr>
          <p:cNvSpPr>
            <a:spLocks xmlns:a="http://schemas.openxmlformats.org/drawingml/2006/main" noGrp="1"/>
          </p:cNvSpPr>
          <p:nvPr/>
        </p:nvSpPr>
        <p:spPr>
          <a:xfrm xmlns:a="http://schemas.openxmlformats.org/drawingml/2006/main">
            <a:off x="876300" y="2476500"/>
            <a:ext cx="10439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10" name="">
            <a:extLst xmlns:a="http://schemas.openxmlformats.org/drawingml/2006/main">
              <a:ext uri="{FF2B5EF4-FFF2-40B4-BE49-F238E27FC236}">
                <a16:creationId xmlns:a16="http://schemas.microsoft.com/office/drawing/2014/main" id="{92562D97-8AEE-4E72-95F5-3735A9F7C47A}"/>
              </a:ext>
            </a:extLst>
          </p:cNvPr>
          <p:cNvSpPr>
            <a:spLocks xmlns:a="http://schemas.openxmlformats.org/drawingml/2006/main" noGrp="1"/>
          </p:cNvSpPr>
          <p:nvPr/>
        </p:nvSpPr>
        <p:spPr>
          <a:xfrm xmlns:a="http://schemas.openxmlformats.org/drawingml/2006/main">
            <a:off x="876300" y="2647950"/>
            <a:ext cx="104394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275" b="0">
                <a:solidFill>
                  <a:srgbClr val="6E6E73"/>
                </a:solidFill>
                <a:latin typeface="Helvetica Neue"/>
                <a:ea typeface="Helvetica Neue"/>
                <a:cs typeface="Helvetica Neue"/>
              </a:defRPr>
            </a:pPr>
            <a:r>
              <a:rPr sz="1275" b="0">
                <a:solidFill>
                  <a:srgbClr val="6E6E73"/>
                </a:solidFill>
                <a:latin typeface="Helvetica Neue"/>
                <a:ea typeface="Helvetica Neue"/>
                <a:cs typeface="Helvetica Neue"/>
              </a:rPr>
              <a:t>one primary reading each content week</a:t>
            </a:r>
          </a:p>
        </p:txBody>
      </p:sp>
      <p:sp>
        <p:nvSpPr>
          <p:cNvPr id="11" name="assessment-1">
            <a:extLst xmlns:a="http://schemas.openxmlformats.org/drawingml/2006/main">
              <a:ext uri="{FF2B5EF4-FFF2-40B4-BE49-F238E27FC236}">
                <a16:creationId xmlns:a16="http://schemas.microsoft.com/office/drawing/2014/main" id="{C9A8535C-FB13-4E59-8466-AE97CD801539}"/>
              </a:ext>
            </a:extLst>
          </p:cNvPr>
          <p:cNvSpPr>
            <a:spLocks xmlns:a="http://schemas.openxmlformats.org/drawingml/2006/main" noGrp="1"/>
          </p:cNvSpPr>
          <p:nvPr/>
        </p:nvSpPr>
        <p:spPr>
          <a:xfrm xmlns:a="http://schemas.openxmlformats.org/drawingml/2006/main">
            <a:off x="876300" y="3771900"/>
            <a:ext cx="5219700" cy="1009650"/>
          </a:xfrm>
          <a:prstGeom xmlns:a="http://schemas.openxmlformats.org/drawingml/2006/main" prst="rect">
            <a:avLst/>
          </a:prstGeom>
          <a:solidFill xmlns:a="http://schemas.openxmlformats.org/drawingml/2006/main">
            <a:srgbClr val="000000"/>
          </a:solidFill>
          <a:ln xmlns:a="http://schemas.openxmlformats.org/drawingml/2006/main" w="14288">
            <a:solidFill>
              <a:srgbClr val="000000"/>
            </a:solidFill>
            <a:prstDash val="solid"/>
          </a:ln>
        </p:spPr>
      </p:sp>
      <p:sp>
        <p:nvSpPr>
          <p:cNvPr id="12" name="">
            <a:extLst xmlns:a="http://schemas.openxmlformats.org/drawingml/2006/main">
              <a:ext uri="{FF2B5EF4-FFF2-40B4-BE49-F238E27FC236}">
                <a16:creationId xmlns:a16="http://schemas.microsoft.com/office/drawing/2014/main" id="{C9DDF949-D389-4090-9201-229A46FAE757}"/>
              </a:ext>
            </a:extLst>
          </p:cNvPr>
          <p:cNvSpPr>
            <a:spLocks xmlns:a="http://schemas.openxmlformats.org/drawingml/2006/main" noGrp="1"/>
          </p:cNvSpPr>
          <p:nvPr/>
        </p:nvSpPr>
        <p:spPr>
          <a:xfrm xmlns:a="http://schemas.openxmlformats.org/drawingml/2006/main">
            <a:off x="942975" y="4019550"/>
            <a:ext cx="50863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lnSpc>
                <a:spcPct val="105000"/>
              </a:lnSpc>
              <a:buNone/>
              <a:defRPr sz="1425" b="1">
                <a:solidFill>
                  <a:srgbClr val="FFFFFF"/>
                </a:solidFill>
                <a:latin typeface="Helvetica Neue"/>
                <a:ea typeface="Helvetica Neue"/>
                <a:cs typeface="Helvetica Neue"/>
              </a:defRPr>
            </a:pPr>
            <a:r>
              <a:rPr sz="1425" b="1">
                <a:solidFill>
                  <a:srgbClr val="FFFFFF"/>
                </a:solidFill>
                <a:latin typeface="Helvetica Neue"/>
                <a:ea typeface="Helvetica Neue"/>
                <a:cs typeface="Helvetica Neue"/>
              </a:rPr>
              <a:t>PROJECT</a:t>
            </a:r>
          </a:p>
          <a:p xmlns:a="http://schemas.openxmlformats.org/drawingml/2006/main">
            <a:pPr algn="ctr">
              <a:lnSpc>
                <a:spcPct val="105000"/>
              </a:lnSpc>
              <a:buNone/>
              <a:defRPr sz="1425" b="1">
                <a:solidFill>
                  <a:srgbClr val="FFFFFF"/>
                </a:solidFill>
                <a:latin typeface="Helvetica Neue"/>
                <a:ea typeface="Helvetica Neue"/>
                <a:cs typeface="Helvetica Neue"/>
              </a:defRPr>
            </a:pPr>
            <a:r>
              <a:rPr sz="1425" b="1">
                <a:solidFill>
                  <a:srgbClr val="FFFFFF"/>
                </a:solidFill>
                <a:latin typeface="Helvetica Neue"/>
                <a:ea typeface="Helvetica Neue"/>
                <a:cs typeface="Helvetica Neue"/>
              </a:rPr>
              <a:t>50</a:t>
            </a:r>
          </a:p>
        </p:txBody>
      </p:sp>
      <p:sp>
        <p:nvSpPr>
          <p:cNvPr id="13" name="assessment-2">
            <a:extLst xmlns:a="http://schemas.openxmlformats.org/drawingml/2006/main">
              <a:ext uri="{FF2B5EF4-FFF2-40B4-BE49-F238E27FC236}">
                <a16:creationId xmlns:a16="http://schemas.microsoft.com/office/drawing/2014/main" id="{8C1B9A2C-B9F6-41E3-B4E4-8F623C869A7A}"/>
              </a:ext>
            </a:extLst>
          </p:cNvPr>
          <p:cNvSpPr>
            <a:spLocks xmlns:a="http://schemas.openxmlformats.org/drawingml/2006/main" noGrp="1"/>
          </p:cNvSpPr>
          <p:nvPr/>
        </p:nvSpPr>
        <p:spPr>
          <a:xfrm xmlns:a="http://schemas.openxmlformats.org/drawingml/2006/main">
            <a:off x="6096000" y="3771900"/>
            <a:ext cx="3133725" cy="1009650"/>
          </a:xfrm>
          <a:prstGeom xmlns:a="http://schemas.openxmlformats.org/drawingml/2006/main" prst="rect">
            <a:avLst/>
          </a:prstGeom>
          <a:solidFill xmlns:a="http://schemas.openxmlformats.org/drawingml/2006/main">
            <a:srgbClr val="6E6E73"/>
          </a:solidFill>
          <a:ln xmlns:a="http://schemas.openxmlformats.org/drawingml/2006/main" w="9525">
            <a:solidFill>
              <a:srgbClr val="000000"/>
            </a:solidFill>
            <a:prstDash val="solid"/>
          </a:ln>
        </p:spPr>
      </p:sp>
      <p:sp>
        <p:nvSpPr>
          <p:cNvPr id="14" name="">
            <a:extLst xmlns:a="http://schemas.openxmlformats.org/drawingml/2006/main">
              <a:ext uri="{FF2B5EF4-FFF2-40B4-BE49-F238E27FC236}">
                <a16:creationId xmlns:a16="http://schemas.microsoft.com/office/drawing/2014/main" id="{EE504165-904D-4A02-97BE-157EBC19AADE}"/>
              </a:ext>
            </a:extLst>
          </p:cNvPr>
          <p:cNvSpPr>
            <a:spLocks xmlns:a="http://schemas.openxmlformats.org/drawingml/2006/main" noGrp="1"/>
          </p:cNvSpPr>
          <p:nvPr/>
        </p:nvSpPr>
        <p:spPr>
          <a:xfrm xmlns:a="http://schemas.openxmlformats.org/drawingml/2006/main">
            <a:off x="6162675" y="4019550"/>
            <a:ext cx="3000375"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lnSpc>
                <a:spcPct val="105000"/>
              </a:lnSpc>
              <a:buNone/>
              <a:defRPr sz="1425" b="1">
                <a:solidFill>
                  <a:srgbClr val="FFFFFF"/>
                </a:solidFill>
                <a:latin typeface="Helvetica Neue"/>
                <a:ea typeface="Helvetica Neue"/>
                <a:cs typeface="Helvetica Neue"/>
              </a:defRPr>
            </a:pPr>
            <a:r>
              <a:rPr sz="1425" b="1">
                <a:solidFill>
                  <a:srgbClr val="FFFFFF"/>
                </a:solidFill>
                <a:latin typeface="Helvetica Neue"/>
                <a:ea typeface="Helvetica Neue"/>
                <a:cs typeface="Helvetica Neue"/>
              </a:rPr>
              <a:t>PRACTICA</a:t>
            </a:r>
          </a:p>
          <a:p xmlns:a="http://schemas.openxmlformats.org/drawingml/2006/main">
            <a:pPr algn="ctr">
              <a:lnSpc>
                <a:spcPct val="105000"/>
              </a:lnSpc>
              <a:buNone/>
              <a:defRPr sz="1425" b="1">
                <a:solidFill>
                  <a:srgbClr val="FFFFFF"/>
                </a:solidFill>
                <a:latin typeface="Helvetica Neue"/>
                <a:ea typeface="Helvetica Neue"/>
                <a:cs typeface="Helvetica Neue"/>
              </a:defRPr>
            </a:pPr>
            <a:r>
              <a:rPr sz="1425" b="1">
                <a:solidFill>
                  <a:srgbClr val="FFFFFF"/>
                </a:solidFill>
                <a:latin typeface="Helvetica Neue"/>
                <a:ea typeface="Helvetica Neue"/>
                <a:cs typeface="Helvetica Neue"/>
              </a:rPr>
              <a:t>30</a:t>
            </a:r>
          </a:p>
        </p:txBody>
      </p:sp>
      <p:sp>
        <p:nvSpPr>
          <p:cNvPr id="15" name="assessment-3">
            <a:extLst xmlns:a="http://schemas.openxmlformats.org/drawingml/2006/main">
              <a:ext uri="{FF2B5EF4-FFF2-40B4-BE49-F238E27FC236}">
                <a16:creationId xmlns:a16="http://schemas.microsoft.com/office/drawing/2014/main" id="{0FBAFDED-BFA6-4ADD-A16A-E317DB000711}"/>
              </a:ext>
            </a:extLst>
          </p:cNvPr>
          <p:cNvSpPr>
            <a:spLocks xmlns:a="http://schemas.openxmlformats.org/drawingml/2006/main" noGrp="1"/>
          </p:cNvSpPr>
          <p:nvPr/>
        </p:nvSpPr>
        <p:spPr>
          <a:xfrm xmlns:a="http://schemas.openxmlformats.org/drawingml/2006/main">
            <a:off x="9229725" y="3771900"/>
            <a:ext cx="1042988" cy="1009650"/>
          </a:xfrm>
          <a:prstGeom xmlns:a="http://schemas.openxmlformats.org/drawingml/2006/main" prst="rect">
            <a:avLst/>
          </a:prstGeom>
          <a:solidFill xmlns:a="http://schemas.openxmlformats.org/drawingml/2006/main">
            <a:srgbClr val="F5F5F7"/>
          </a:solidFill>
          <a:ln xmlns:a="http://schemas.openxmlformats.org/drawingml/2006/main" w="9525">
            <a:solidFill>
              <a:srgbClr val="000000"/>
            </a:solidFill>
            <a:prstDash val="solid"/>
          </a:ln>
        </p:spPr>
      </p:sp>
      <p:sp>
        <p:nvSpPr>
          <p:cNvPr id="16" name="">
            <a:extLst xmlns:a="http://schemas.openxmlformats.org/drawingml/2006/main">
              <a:ext uri="{FF2B5EF4-FFF2-40B4-BE49-F238E27FC236}">
                <a16:creationId xmlns:a16="http://schemas.microsoft.com/office/drawing/2014/main" id="{E95681D9-148F-4A4F-9DD4-A7075CAA3923}"/>
              </a:ext>
            </a:extLst>
          </p:cNvPr>
          <p:cNvSpPr>
            <a:spLocks xmlns:a="http://schemas.openxmlformats.org/drawingml/2006/main" noGrp="1"/>
          </p:cNvSpPr>
          <p:nvPr/>
        </p:nvSpPr>
        <p:spPr>
          <a:xfrm xmlns:a="http://schemas.openxmlformats.org/drawingml/2006/main">
            <a:off x="9296400" y="4019550"/>
            <a:ext cx="909638"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lnSpc>
                <a:spcPct val="105000"/>
              </a:lnSpc>
              <a:buNone/>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PAPER</a:t>
            </a:r>
          </a:p>
          <a:p xmlns:a="http://schemas.openxmlformats.org/drawingml/2006/main">
            <a:pPr algn="ctr">
              <a:lnSpc>
                <a:spcPct val="105000"/>
              </a:lnSpc>
              <a:buNone/>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10</a:t>
            </a:r>
          </a:p>
        </p:txBody>
      </p:sp>
      <p:sp>
        <p:nvSpPr>
          <p:cNvPr id="17" name="assessment-4">
            <a:extLst xmlns:a="http://schemas.openxmlformats.org/drawingml/2006/main">
              <a:ext uri="{FF2B5EF4-FFF2-40B4-BE49-F238E27FC236}">
                <a16:creationId xmlns:a16="http://schemas.microsoft.com/office/drawing/2014/main" id="{6CC42349-2EA1-4B57-ABE2-82BCD3C4F45E}"/>
              </a:ext>
            </a:extLst>
          </p:cNvPr>
          <p:cNvSpPr>
            <a:spLocks xmlns:a="http://schemas.openxmlformats.org/drawingml/2006/main" noGrp="1"/>
          </p:cNvSpPr>
          <p:nvPr/>
        </p:nvSpPr>
        <p:spPr>
          <a:xfrm xmlns:a="http://schemas.openxmlformats.org/drawingml/2006/main">
            <a:off x="10272713" y="3771900"/>
            <a:ext cx="1042988" cy="1009650"/>
          </a:xfrm>
          <a:prstGeom xmlns:a="http://schemas.openxmlformats.org/drawingml/2006/main" prst="rect">
            <a:avLst/>
          </a:prstGeom>
          <a:solidFill xmlns:a="http://schemas.openxmlformats.org/drawingml/2006/main">
            <a:srgbClr val="FFFFFF"/>
          </a:solidFill>
          <a:ln xmlns:a="http://schemas.openxmlformats.org/drawingml/2006/main" w="9525">
            <a:solidFill>
              <a:srgbClr val="000000"/>
            </a:solidFill>
            <a:prstDash val="solid"/>
          </a:ln>
        </p:spPr>
      </p:sp>
      <p:sp>
        <p:nvSpPr>
          <p:cNvPr id="18" name="">
            <a:extLst xmlns:a="http://schemas.openxmlformats.org/drawingml/2006/main">
              <a:ext uri="{FF2B5EF4-FFF2-40B4-BE49-F238E27FC236}">
                <a16:creationId xmlns:a16="http://schemas.microsoft.com/office/drawing/2014/main" id="{2D7548D8-4685-48D3-BB60-1EDB3B93FA22}"/>
              </a:ext>
            </a:extLst>
          </p:cNvPr>
          <p:cNvSpPr>
            <a:spLocks xmlns:a="http://schemas.openxmlformats.org/drawingml/2006/main" noGrp="1"/>
          </p:cNvSpPr>
          <p:nvPr/>
        </p:nvSpPr>
        <p:spPr>
          <a:xfrm xmlns:a="http://schemas.openxmlformats.org/drawingml/2006/main">
            <a:off x="10339388" y="4019550"/>
            <a:ext cx="909638"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ctr">
            <a:normAutofit fontScale="100000"/>
          </a:bodyPr>
          <a:lstStyle xmlns:a="http://schemas.openxmlformats.org/drawingml/2006/main"/>
          <a:p xmlns:a="http://schemas.openxmlformats.org/drawingml/2006/main">
            <a:pPr algn="ctr">
              <a:lnSpc>
                <a:spcPct val="105000"/>
              </a:lnSpc>
              <a:buNone/>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PARTICIP.</a:t>
            </a:r>
          </a:p>
          <a:p xmlns:a="http://schemas.openxmlformats.org/drawingml/2006/main">
            <a:pPr algn="ctr">
              <a:lnSpc>
                <a:spcPct val="105000"/>
              </a:lnSpc>
              <a:buNone/>
              <a:defRPr sz="975" b="1">
                <a:solidFill>
                  <a:srgbClr val="000000"/>
                </a:solidFill>
                <a:latin typeface="Helvetica Neue"/>
                <a:ea typeface="Helvetica Neue"/>
                <a:cs typeface="Helvetica Neue"/>
              </a:defRPr>
            </a:pPr>
            <a:r>
              <a:rPr sz="975" b="1">
                <a:solidFill>
                  <a:srgbClr val="000000"/>
                </a:solidFill>
                <a:latin typeface="Helvetica Neue"/>
                <a:ea typeface="Helvetica Neue"/>
                <a:cs typeface="Helvetica Neue"/>
              </a:rPr>
              <a:t>10</a:t>
            </a:r>
          </a:p>
        </p:txBody>
      </p:sp>
      <p:sp>
        <p:nvSpPr>
          <p:cNvPr id="19" name="">
            <a:extLst xmlns:a="http://schemas.openxmlformats.org/drawingml/2006/main">
              <a:ext uri="{FF2B5EF4-FFF2-40B4-BE49-F238E27FC236}">
                <a16:creationId xmlns:a16="http://schemas.microsoft.com/office/drawing/2014/main" id="{36E51583-11A2-4DB7-AE37-CE005019B59E}"/>
              </a:ext>
            </a:extLst>
          </p:cNvPr>
          <p:cNvSpPr>
            <a:spLocks xmlns:a="http://schemas.openxmlformats.org/drawingml/2006/main" noGrp="1"/>
          </p:cNvSpPr>
          <p:nvPr/>
        </p:nvSpPr>
        <p:spPr>
          <a:xfrm xmlns:a="http://schemas.openxmlformats.org/drawingml/2006/main">
            <a:off x="876300" y="5181600"/>
            <a:ext cx="32766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350" b="1">
                <a:solidFill>
                  <a:srgbClr val="000000"/>
                </a:solidFill>
                <a:latin typeface="Helvetica Neue"/>
                <a:ea typeface="Helvetica Neue"/>
                <a:cs typeface="Helvetica Neue"/>
              </a:defRPr>
            </a:pPr>
            <a:r>
              <a:rPr sz="1350" b="1">
                <a:solidFill>
                  <a:srgbClr val="000000"/>
                </a:solidFill>
                <a:latin typeface="Helvetica Neue"/>
                <a:ea typeface="Helvetica Neue"/>
                <a:cs typeface="Helvetica Neue"/>
              </a:rPr>
              <a:t>3 collaborative practica</a:t>
            </a:r>
          </a:p>
        </p:txBody>
      </p:sp>
      <p:sp>
        <p:nvSpPr>
          <p:cNvPr id="20" name="">
            <a:extLst xmlns:a="http://schemas.openxmlformats.org/drawingml/2006/main">
              <a:ext uri="{FF2B5EF4-FFF2-40B4-BE49-F238E27FC236}">
                <a16:creationId xmlns:a16="http://schemas.microsoft.com/office/drawing/2014/main" id="{68616CB5-7C52-4E8F-A910-B96865371F31}"/>
              </a:ext>
            </a:extLst>
          </p:cNvPr>
          <p:cNvSpPr>
            <a:spLocks xmlns:a="http://schemas.openxmlformats.org/drawingml/2006/main" noGrp="1"/>
          </p:cNvSpPr>
          <p:nvPr/>
        </p:nvSpPr>
        <p:spPr>
          <a:xfrm xmlns:a="http://schemas.openxmlformats.org/drawingml/2006/main">
            <a:off x="4457700" y="5181600"/>
            <a:ext cx="3714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1350" b="1">
                <a:solidFill>
                  <a:srgbClr val="000000"/>
                </a:solidFill>
                <a:latin typeface="Helvetica Neue"/>
                <a:ea typeface="Helvetica Neue"/>
                <a:cs typeface="Helvetica Neue"/>
              </a:defRPr>
            </a:pPr>
            <a:r>
              <a:rPr sz="1350" b="1">
                <a:solidFill>
                  <a:srgbClr val="000000"/>
                </a:solidFill>
                <a:latin typeface="Helvetica Neue"/>
                <a:ea typeface="Helvetica Neue"/>
                <a:cs typeface="Helvetica Neue"/>
              </a:rPr>
              <a:t>1 student-led paper discussion</a:t>
            </a:r>
          </a:p>
        </p:txBody>
      </p:sp>
      <p:sp>
        <p:nvSpPr>
          <p:cNvPr id="21" name="">
            <a:extLst xmlns:a="http://schemas.openxmlformats.org/drawingml/2006/main">
              <a:ext uri="{FF2B5EF4-FFF2-40B4-BE49-F238E27FC236}">
                <a16:creationId xmlns:a16="http://schemas.microsoft.com/office/drawing/2014/main" id="{78F6F7BF-42ED-4AB4-9A77-E8CEA7DADA25}"/>
              </a:ext>
            </a:extLst>
          </p:cNvPr>
          <p:cNvSpPr>
            <a:spLocks xmlns:a="http://schemas.openxmlformats.org/drawingml/2006/main" noGrp="1"/>
          </p:cNvSpPr>
          <p:nvPr/>
        </p:nvSpPr>
        <p:spPr>
          <a:xfrm xmlns:a="http://schemas.openxmlformats.org/drawingml/2006/main">
            <a:off x="9067800" y="5181600"/>
            <a:ext cx="2247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r">
              <a:buNone/>
              <a:defRPr sz="1350" b="1">
                <a:solidFill>
                  <a:srgbClr val="000000"/>
                </a:solidFill>
                <a:latin typeface="Helvetica Neue"/>
                <a:ea typeface="Helvetica Neue"/>
                <a:cs typeface="Helvetica Neue"/>
              </a:defRPr>
            </a:pPr>
            <a:r>
              <a:rPr sz="1350" b="1">
                <a:solidFill>
                  <a:srgbClr val="000000"/>
                </a:solidFill>
                <a:latin typeface="Helvetica Neue"/>
                <a:ea typeface="Helvetica Neue"/>
                <a:cs typeface="Helvetica Neue"/>
              </a:rPr>
              <a:t>0 exams</a:t>
            </a:r>
          </a:p>
        </p:txBody>
      </p:sp>
    </p:spTree>
    <p:extLst>
      <p:ext uri="{BB962C8B-B14F-4D97-AF65-F5344CB8AC3E}">
        <p14:creationId xmlns:p14="http://schemas.microsoft.com/office/powerpoint/2010/main" val="782116211"/>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6ED386A-49F6-434A-9CC5-0BE4BBBF986B}"/>
              </a:ext>
            </a:extLst>
          </p:cNvPr>
          <p:cNvSpPr>
            <a:spLocks xmlns:a="http://schemas.openxmlformats.org/drawingml/2006/main" noGrp="1"/>
          </p:cNvSpPr>
          <p:nvPr/>
        </p:nvSpPr>
        <p:spPr>
          <a:xfrm xmlns:a="http://schemas.openxmlformats.org/drawingml/2006/main">
            <a:off x="685800" y="533400"/>
            <a:ext cx="4953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125" b="1">
                <a:solidFill>
                  <a:srgbClr val="6E6E73"/>
                </a:solidFill>
                <a:latin typeface="Helvetica Neue"/>
                <a:ea typeface="Helvetica Neue"/>
                <a:cs typeface="Helvetica Neue"/>
              </a:defRPr>
            </a:pPr>
            <a:r>
              <a:rPr sz="1125" b="1">
                <a:solidFill>
                  <a:srgbClr val="6E6E73"/>
                </a:solidFill>
                <a:latin typeface="Helvetica Neue"/>
                <a:ea typeface="Helvetica Neue"/>
                <a:cs typeface="Helvetica Neue"/>
              </a:rPr>
              <a:t>MODERN QUERY PROCESSING</a:t>
            </a:r>
          </a:p>
        </p:txBody>
      </p:sp>
      <p:sp>
        <p:nvSpPr>
          <p:cNvPr id="2" name="closing-course-question">
            <a:extLst xmlns:a="http://schemas.openxmlformats.org/drawingml/2006/main">
              <a:ext uri="{FF2B5EF4-FFF2-40B4-BE49-F238E27FC236}">
                <a16:creationId xmlns:a16="http://schemas.microsoft.com/office/drawing/2014/main" id="{74724185-6CBD-431B-A51A-78FD31D485C0}"/>
              </a:ext>
            </a:extLst>
          </p:cNvPr>
          <p:cNvSpPr>
            <a:spLocks xmlns:a="http://schemas.openxmlformats.org/drawingml/2006/main" noGrp="1"/>
          </p:cNvSpPr>
          <p:nvPr/>
        </p:nvSpPr>
        <p:spPr>
          <a:xfrm xmlns:a="http://schemas.openxmlformats.org/drawingml/2006/main">
            <a:off x="685800" y="1562100"/>
            <a:ext cx="10820400" cy="2495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rmAutofit fontScale="100000"/>
          </a:bodyPr>
          <a:lstStyle xmlns:a="http://schemas.openxmlformats.org/drawingml/2006/main"/>
          <a:p xmlns:a="http://schemas.openxmlformats.org/drawingml/2006/main">
            <a:pPr algn="l">
              <a:lnSpc>
                <a:spcPct val="103000"/>
              </a:lnSpc>
              <a:buNone/>
              <a:defRPr sz="4350" b="1">
                <a:solidFill>
                  <a:srgbClr val="000000"/>
                </a:solidFill>
                <a:latin typeface="Helvetica Neue"/>
                <a:ea typeface="Helvetica Neue"/>
                <a:cs typeface="Helvetica Neue"/>
              </a:defRPr>
            </a:pPr>
            <a:r>
              <a:rPr sz="4350" b="1">
                <a:solidFill>
                  <a:srgbClr val="000000"/>
                </a:solidFill>
                <a:latin typeface="Helvetica Neue"/>
                <a:ea typeface="Helvetica Neue"/>
                <a:cs typeface="Helvetica Neue"/>
              </a:rPr>
              <a:t>How does a short declarative</a:t>
            </a:r>
          </a:p>
          <a:p xmlns:a="http://schemas.openxmlformats.org/drawingml/2006/main">
            <a:pPr algn="l">
              <a:lnSpc>
                <a:spcPct val="103000"/>
              </a:lnSpc>
              <a:buNone/>
              <a:defRPr sz="4350" b="1">
                <a:solidFill>
                  <a:srgbClr val="000000"/>
                </a:solidFill>
                <a:latin typeface="Helvetica Neue"/>
                <a:ea typeface="Helvetica Neue"/>
                <a:cs typeface="Helvetica Neue"/>
              </a:defRPr>
            </a:pPr>
            <a:r>
              <a:rPr sz="4350" b="1">
                <a:solidFill>
                  <a:srgbClr val="000000"/>
                </a:solidFill>
                <a:latin typeface="Helvetica Neue"/>
                <a:ea typeface="Helvetica Neue"/>
                <a:cs typeface="Helvetica Neue"/>
              </a:rPr>
              <a:t>reasoning query become an efficient</a:t>
            </a:r>
          </a:p>
          <a:p xmlns:a="http://schemas.openxmlformats.org/drawingml/2006/main">
            <a:pPr algn="l">
              <a:lnSpc>
                <a:spcPct val="103000"/>
              </a:lnSpc>
              <a:buNone/>
              <a:defRPr sz="4350" b="1">
                <a:solidFill>
                  <a:srgbClr val="000000"/>
                </a:solidFill>
                <a:latin typeface="Helvetica Neue"/>
                <a:ea typeface="Helvetica Neue"/>
                <a:cs typeface="Helvetica Neue"/>
              </a:defRPr>
            </a:pPr>
            <a:r>
              <a:rPr sz="4350" b="1">
                <a:solidFill>
                  <a:srgbClr val="000000"/>
                </a:solidFill>
                <a:latin typeface="Helvetica Neue"/>
                <a:ea typeface="Helvetica Neue"/>
                <a:cs typeface="Helvetica Neue"/>
              </a:rPr>
              <a:t>executable program?</a:t>
            </a:r>
          </a:p>
        </p:txBody>
      </p:sp>
      <p:sp>
        <p:nvSpPr>
          <p:cNvPr id="3" name="">
            <a:extLst xmlns:a="http://schemas.openxmlformats.org/drawingml/2006/main">
              <a:ext uri="{FF2B5EF4-FFF2-40B4-BE49-F238E27FC236}">
                <a16:creationId xmlns:a16="http://schemas.microsoft.com/office/drawing/2014/main" id="{BB0A26EA-6833-48BF-BF1C-30443EB6ECD7}"/>
              </a:ext>
            </a:extLst>
          </p:cNvPr>
          <p:cNvSpPr>
            <a:spLocks xmlns:a="http://schemas.openxmlformats.org/drawingml/2006/main" noGrp="1"/>
          </p:cNvSpPr>
          <p:nvPr/>
        </p:nvSpPr>
        <p:spPr>
          <a:xfrm xmlns:a="http://schemas.openxmlformats.org/drawingml/2006/main">
            <a:off x="685800" y="4819650"/>
            <a:ext cx="10820400" cy="0"/>
          </a:xfrm>
          <a:prstGeom xmlns:a="http://schemas.openxmlformats.org/drawingml/2006/main" prst="line">
            <a:avLst/>
          </a:prstGeom>
          <a:noFill xmlns:a="http://schemas.openxmlformats.org/drawingml/2006/main"/>
          <a:ln xmlns:a="http://schemas.openxmlformats.org/drawingml/2006/main" w="9525">
            <a:solidFill>
              <a:srgbClr val="D2D2D7"/>
            </a:solidFill>
            <a:prstDash val="solid"/>
          </a:ln>
        </p:spPr>
      </p:sp>
      <p:sp>
        <p:nvSpPr>
          <p:cNvPr id="4" name="">
            <a:extLst xmlns:a="http://schemas.openxmlformats.org/drawingml/2006/main">
              <a:ext uri="{FF2B5EF4-FFF2-40B4-BE49-F238E27FC236}">
                <a16:creationId xmlns:a16="http://schemas.microsoft.com/office/drawing/2014/main" id="{B3BF592E-740C-44D6-BD21-6E20AF41656B}"/>
              </a:ext>
            </a:extLst>
          </p:cNvPr>
          <p:cNvSpPr>
            <a:spLocks xmlns:a="http://schemas.openxmlformats.org/drawingml/2006/main" noGrp="1"/>
          </p:cNvSpPr>
          <p:nvPr/>
        </p:nvSpPr>
        <p:spPr>
          <a:xfrm xmlns:a="http://schemas.openxmlformats.org/drawingml/2006/main">
            <a:off x="685800" y="5257800"/>
            <a:ext cx="1714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800" b="0">
                <a:solidFill>
                  <a:srgbClr val="6E6E73"/>
                </a:solidFill>
                <a:latin typeface="Helvetica Neue"/>
                <a:ea typeface="Helvetica Neue"/>
                <a:cs typeface="Helvetica Neue"/>
              </a:defRPr>
            </a:pPr>
            <a:r>
              <a:rPr sz="1800" b="0">
                <a:solidFill>
                  <a:srgbClr val="6E6E73"/>
                </a:solidFill>
                <a:latin typeface="Helvetica Neue"/>
                <a:ea typeface="Helvetica Neue"/>
                <a:cs typeface="Helvetica Neue"/>
              </a:rPr>
              <a:t>query</a:t>
            </a:r>
          </a:p>
        </p:txBody>
      </p:sp>
      <p:sp>
        <p:nvSpPr>
          <p:cNvPr id="5" name="">
            <a:extLst xmlns:a="http://schemas.openxmlformats.org/drawingml/2006/main">
              <a:ext uri="{FF2B5EF4-FFF2-40B4-BE49-F238E27FC236}">
                <a16:creationId xmlns:a16="http://schemas.microsoft.com/office/drawing/2014/main" id="{995AF5F4-A902-46B8-94E5-A4789E8E2BFF}"/>
              </a:ext>
            </a:extLst>
          </p:cNvPr>
          <p:cNvSpPr>
            <a:spLocks xmlns:a="http://schemas.openxmlformats.org/drawingml/2006/main" noGrp="1"/>
          </p:cNvSpPr>
          <p:nvPr/>
        </p:nvSpPr>
        <p:spPr>
          <a:xfrm xmlns:a="http://schemas.openxmlformats.org/drawingml/2006/main">
            <a:off x="2457450" y="5229225"/>
            <a:ext cx="4572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2100" b="0">
                <a:solidFill>
                  <a:srgbClr val="A1A1A6"/>
                </a:solidFill>
                <a:latin typeface="Helvetica Neue"/>
                <a:ea typeface="Helvetica Neue"/>
                <a:cs typeface="Helvetica Neue"/>
              </a:defRPr>
            </a:pPr>
            <a:r>
              <a:rPr sz="2100" b="0">
                <a:solidFill>
                  <a:srgbClr val="A1A1A6"/>
                </a:solidFill>
                <a:latin typeface="Helvetica Neue"/>
                <a:ea typeface="Helvetica Neue"/>
                <a:cs typeface="Helvetica Neue"/>
              </a:rPr>
              <a:t>→</a:t>
            </a:r>
          </a:p>
        </p:txBody>
      </p:sp>
      <p:sp>
        <p:nvSpPr>
          <p:cNvPr id="6" name="">
            <a:extLst xmlns:a="http://schemas.openxmlformats.org/drawingml/2006/main">
              <a:ext uri="{FF2B5EF4-FFF2-40B4-BE49-F238E27FC236}">
                <a16:creationId xmlns:a16="http://schemas.microsoft.com/office/drawing/2014/main" id="{E83F6160-4B39-4664-877F-412639E90CA7}"/>
              </a:ext>
            </a:extLst>
          </p:cNvPr>
          <p:cNvSpPr>
            <a:spLocks xmlns:a="http://schemas.openxmlformats.org/drawingml/2006/main" noGrp="1"/>
          </p:cNvSpPr>
          <p:nvPr/>
        </p:nvSpPr>
        <p:spPr>
          <a:xfrm xmlns:a="http://schemas.openxmlformats.org/drawingml/2006/main">
            <a:off x="2971800" y="5257800"/>
            <a:ext cx="1714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875" b="1">
                <a:solidFill>
                  <a:srgbClr val="000000"/>
                </a:solidFill>
                <a:latin typeface="Helvetica Neue"/>
                <a:ea typeface="Helvetica Neue"/>
                <a:cs typeface="Helvetica Neue"/>
              </a:defRPr>
            </a:pPr>
            <a:r>
              <a:rPr sz="1875" b="1">
                <a:solidFill>
                  <a:srgbClr val="000000"/>
                </a:solidFill>
                <a:latin typeface="Helvetica Neue"/>
                <a:ea typeface="Helvetica Neue"/>
                <a:cs typeface="Helvetica Neue"/>
              </a:rPr>
              <a:t>plan</a:t>
            </a:r>
          </a:p>
        </p:txBody>
      </p:sp>
      <p:sp>
        <p:nvSpPr>
          <p:cNvPr id="7" name="">
            <a:extLst xmlns:a="http://schemas.openxmlformats.org/drawingml/2006/main">
              <a:ext uri="{FF2B5EF4-FFF2-40B4-BE49-F238E27FC236}">
                <a16:creationId xmlns:a16="http://schemas.microsoft.com/office/drawing/2014/main" id="{F04A1708-AEDC-4729-8F56-B6538F104D16}"/>
              </a:ext>
            </a:extLst>
          </p:cNvPr>
          <p:cNvSpPr>
            <a:spLocks xmlns:a="http://schemas.openxmlformats.org/drawingml/2006/main" noGrp="1"/>
          </p:cNvSpPr>
          <p:nvPr/>
        </p:nvSpPr>
        <p:spPr>
          <a:xfrm xmlns:a="http://schemas.openxmlformats.org/drawingml/2006/main">
            <a:off x="4743450" y="5229225"/>
            <a:ext cx="4572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ctr">
              <a:buNone/>
              <a:defRPr sz="2100" b="0">
                <a:solidFill>
                  <a:srgbClr val="A1A1A6"/>
                </a:solidFill>
                <a:latin typeface="Helvetica Neue"/>
                <a:ea typeface="Helvetica Neue"/>
                <a:cs typeface="Helvetica Neue"/>
              </a:defRPr>
            </a:pPr>
            <a:r>
              <a:rPr sz="2100" b="0">
                <a:solidFill>
                  <a:srgbClr val="A1A1A6"/>
                </a:solidFill>
                <a:latin typeface="Helvetica Neue"/>
                <a:ea typeface="Helvetica Neue"/>
                <a:cs typeface="Helvetica Neue"/>
              </a:rPr>
              <a:t>→</a:t>
            </a:r>
          </a:p>
        </p:txBody>
      </p:sp>
      <p:sp>
        <p:nvSpPr>
          <p:cNvPr id="8" name="">
            <a:extLst xmlns:a="http://schemas.openxmlformats.org/drawingml/2006/main">
              <a:ext uri="{FF2B5EF4-FFF2-40B4-BE49-F238E27FC236}">
                <a16:creationId xmlns:a16="http://schemas.microsoft.com/office/drawing/2014/main" id="{8F0A2141-58F7-4681-878E-56323C3FBA96}"/>
              </a:ext>
            </a:extLst>
          </p:cNvPr>
          <p:cNvSpPr>
            <a:spLocks xmlns:a="http://schemas.openxmlformats.org/drawingml/2006/main" noGrp="1"/>
          </p:cNvSpPr>
          <p:nvPr/>
        </p:nvSpPr>
        <p:spPr>
          <a:xfrm xmlns:a="http://schemas.openxmlformats.org/drawingml/2006/main">
            <a:off x="5257800" y="5257800"/>
            <a:ext cx="1714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rmAutofit fontScale="100000"/>
          </a:bodyPr>
          <a:lstStyle xmlns:a="http://schemas.openxmlformats.org/drawingml/2006/main"/>
          <a:p xmlns:a="http://schemas.openxmlformats.org/drawingml/2006/main">
            <a:pPr algn="l">
              <a:buNone/>
              <a:defRPr sz="1800" b="0">
                <a:solidFill>
                  <a:srgbClr val="6E6E73"/>
                </a:solidFill>
                <a:latin typeface="Helvetica Neue"/>
                <a:ea typeface="Helvetica Neue"/>
                <a:cs typeface="Helvetica Neue"/>
              </a:defRPr>
            </a:pPr>
            <a:r>
              <a:rPr sz="1800" b="0">
                <a:solidFill>
                  <a:srgbClr val="6E6E73"/>
                </a:solidFill>
                <a:latin typeface="Helvetica Neue"/>
                <a:ea typeface="Helvetica Neue"/>
                <a:cs typeface="Helvetica Neue"/>
              </a:rPr>
              <a:t>work</a:t>
            </a:r>
          </a:p>
        </p:txBody>
      </p:sp>
    </p:spTree>
    <p:extLst>
      <p:ext uri="{BB962C8B-B14F-4D97-AF65-F5344CB8AC3E}">
        <p14:creationId xmlns:p14="http://schemas.microsoft.com/office/powerpoint/2010/main" val="12039430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2026-08-15T05:05:27.2030000Z</dcterms:created>
  <dcterms:modified xsi:type="dcterms:W3CDTF">2026-08-15T05:05:27.2030000Z</dcterms:modified>
</coreProperties>
</file>